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 id="2147483864" r:id="rId2"/>
  </p:sldMasterIdLst>
  <p:notesMasterIdLst>
    <p:notesMasterId r:id="rId4"/>
  </p:notesMasterIdLst>
  <p:sldIdLst>
    <p:sldId id="256" r:id="rId3"/>
  </p:sldIdLst>
  <p:sldSz cx="43919775" cy="21959888"/>
  <p:notesSz cx="6858000" cy="9144000"/>
  <p:defaultTextStyle>
    <a:defPPr>
      <a:defRPr lang="zh-CN"/>
    </a:defPPr>
    <a:lvl1pPr marL="0" algn="l" defTabSz="3162178" rtl="0" eaLnBrk="1" latinLnBrk="0" hangingPunct="1">
      <a:defRPr sz="6225" kern="1200">
        <a:solidFill>
          <a:schemeClr val="tx1"/>
        </a:solidFill>
        <a:latin typeface="+mn-lt"/>
        <a:ea typeface="+mn-ea"/>
        <a:cs typeface="+mn-cs"/>
      </a:defRPr>
    </a:lvl1pPr>
    <a:lvl2pPr marL="1581089" algn="l" defTabSz="3162178" rtl="0" eaLnBrk="1" latinLnBrk="0" hangingPunct="1">
      <a:defRPr sz="6225" kern="1200">
        <a:solidFill>
          <a:schemeClr val="tx1"/>
        </a:solidFill>
        <a:latin typeface="+mn-lt"/>
        <a:ea typeface="+mn-ea"/>
        <a:cs typeface="+mn-cs"/>
      </a:defRPr>
    </a:lvl2pPr>
    <a:lvl3pPr marL="3162178" algn="l" defTabSz="3162178" rtl="0" eaLnBrk="1" latinLnBrk="0" hangingPunct="1">
      <a:defRPr sz="6225" kern="1200">
        <a:solidFill>
          <a:schemeClr val="tx1"/>
        </a:solidFill>
        <a:latin typeface="+mn-lt"/>
        <a:ea typeface="+mn-ea"/>
        <a:cs typeface="+mn-cs"/>
      </a:defRPr>
    </a:lvl3pPr>
    <a:lvl4pPr marL="4743267" algn="l" defTabSz="3162178" rtl="0" eaLnBrk="1" latinLnBrk="0" hangingPunct="1">
      <a:defRPr sz="6225" kern="1200">
        <a:solidFill>
          <a:schemeClr val="tx1"/>
        </a:solidFill>
        <a:latin typeface="+mn-lt"/>
        <a:ea typeface="+mn-ea"/>
        <a:cs typeface="+mn-cs"/>
      </a:defRPr>
    </a:lvl4pPr>
    <a:lvl5pPr marL="6324356" algn="l" defTabSz="3162178" rtl="0" eaLnBrk="1" latinLnBrk="0" hangingPunct="1">
      <a:defRPr sz="6225" kern="1200">
        <a:solidFill>
          <a:schemeClr val="tx1"/>
        </a:solidFill>
        <a:latin typeface="+mn-lt"/>
        <a:ea typeface="+mn-ea"/>
        <a:cs typeface="+mn-cs"/>
      </a:defRPr>
    </a:lvl5pPr>
    <a:lvl6pPr marL="7905445" algn="l" defTabSz="3162178" rtl="0" eaLnBrk="1" latinLnBrk="0" hangingPunct="1">
      <a:defRPr sz="6225" kern="1200">
        <a:solidFill>
          <a:schemeClr val="tx1"/>
        </a:solidFill>
        <a:latin typeface="+mn-lt"/>
        <a:ea typeface="+mn-ea"/>
        <a:cs typeface="+mn-cs"/>
      </a:defRPr>
    </a:lvl6pPr>
    <a:lvl7pPr marL="9486534" algn="l" defTabSz="3162178" rtl="0" eaLnBrk="1" latinLnBrk="0" hangingPunct="1">
      <a:defRPr sz="6225" kern="1200">
        <a:solidFill>
          <a:schemeClr val="tx1"/>
        </a:solidFill>
        <a:latin typeface="+mn-lt"/>
        <a:ea typeface="+mn-ea"/>
        <a:cs typeface="+mn-cs"/>
      </a:defRPr>
    </a:lvl7pPr>
    <a:lvl8pPr marL="11067623" algn="l" defTabSz="3162178" rtl="0" eaLnBrk="1" latinLnBrk="0" hangingPunct="1">
      <a:defRPr sz="6225" kern="1200">
        <a:solidFill>
          <a:schemeClr val="tx1"/>
        </a:solidFill>
        <a:latin typeface="+mn-lt"/>
        <a:ea typeface="+mn-ea"/>
        <a:cs typeface="+mn-cs"/>
      </a:defRPr>
    </a:lvl8pPr>
    <a:lvl9pPr marL="12648712" algn="l" defTabSz="3162178" rtl="0" eaLnBrk="1" latinLnBrk="0" hangingPunct="1">
      <a:defRPr sz="622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848"/>
    <a:srgbClr val="FFC000"/>
    <a:srgbClr val="001F60"/>
    <a:srgbClr val="E6880C"/>
    <a:srgbClr val="E7960D"/>
    <a:srgbClr val="E5A10E"/>
    <a:srgbClr val="B30B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32"/>
    <p:restoredTop sz="93241"/>
  </p:normalViewPr>
  <p:slideViewPr>
    <p:cSldViewPr snapToGrid="0" snapToObjects="1">
      <p:cViewPr>
        <p:scale>
          <a:sx n="49" d="100"/>
          <a:sy n="49" d="100"/>
        </p:scale>
        <p:origin x="272" y="-2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media/image12.tiff>
</file>

<file path=ppt/media/image2.tiff>
</file>

<file path=ppt/media/image3.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4B27C-C4FD-1448-BD75-2605CFFA455F}" type="datetimeFigureOut">
              <a:rPr kumimoji="1" lang="zh-CN" altLang="en-US" smtClean="0"/>
              <a:t>17/2/1</a:t>
            </a:fld>
            <a:endParaRPr kumimoji="1" lang="zh-CN" altLang="en-US"/>
          </a:p>
        </p:txBody>
      </p:sp>
      <p:sp>
        <p:nvSpPr>
          <p:cNvPr id="4" name="幻灯片图像占位符 3"/>
          <p:cNvSpPr>
            <a:spLocks noGrp="1" noRot="1" noChangeAspect="1"/>
          </p:cNvSpPr>
          <p:nvPr>
            <p:ph type="sldImg" idx="2"/>
          </p:nvPr>
        </p:nvSpPr>
        <p:spPr>
          <a:xfrm>
            <a:off x="342900" y="1143000"/>
            <a:ext cx="61722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6F91A-2EF8-974A-83B3-7047E1CF4D00}" type="slidenum">
              <a:rPr kumimoji="1" lang="zh-CN" altLang="en-US" smtClean="0"/>
              <a:t>‹#›</a:t>
            </a:fld>
            <a:endParaRPr kumimoji="1" lang="zh-CN" altLang="en-US"/>
          </a:p>
        </p:txBody>
      </p:sp>
    </p:spTree>
    <p:extLst>
      <p:ext uri="{BB962C8B-B14F-4D97-AF65-F5344CB8AC3E}">
        <p14:creationId xmlns:p14="http://schemas.microsoft.com/office/powerpoint/2010/main" val="1983690368"/>
      </p:ext>
    </p:extLst>
  </p:cSld>
  <p:clrMap bg1="lt1" tx1="dk1" bg2="lt2" tx2="dk2" accent1="accent1" accent2="accent2" accent3="accent3" accent4="accent4" accent5="accent5" accent6="accent6" hlink="hlink" folHlink="folHlink"/>
  <p:notesStyle>
    <a:lvl1pPr marL="0" algn="l" defTabSz="3162178" rtl="0" eaLnBrk="1" latinLnBrk="0" hangingPunct="1">
      <a:defRPr sz="4150" kern="1200">
        <a:solidFill>
          <a:schemeClr val="tx1"/>
        </a:solidFill>
        <a:latin typeface="+mn-lt"/>
        <a:ea typeface="+mn-ea"/>
        <a:cs typeface="+mn-cs"/>
      </a:defRPr>
    </a:lvl1pPr>
    <a:lvl2pPr marL="1581089" algn="l" defTabSz="3162178" rtl="0" eaLnBrk="1" latinLnBrk="0" hangingPunct="1">
      <a:defRPr sz="4150" kern="1200">
        <a:solidFill>
          <a:schemeClr val="tx1"/>
        </a:solidFill>
        <a:latin typeface="+mn-lt"/>
        <a:ea typeface="+mn-ea"/>
        <a:cs typeface="+mn-cs"/>
      </a:defRPr>
    </a:lvl2pPr>
    <a:lvl3pPr marL="3162178" algn="l" defTabSz="3162178" rtl="0" eaLnBrk="1" latinLnBrk="0" hangingPunct="1">
      <a:defRPr sz="4150" kern="1200">
        <a:solidFill>
          <a:schemeClr val="tx1"/>
        </a:solidFill>
        <a:latin typeface="+mn-lt"/>
        <a:ea typeface="+mn-ea"/>
        <a:cs typeface="+mn-cs"/>
      </a:defRPr>
    </a:lvl3pPr>
    <a:lvl4pPr marL="4743267" algn="l" defTabSz="3162178" rtl="0" eaLnBrk="1" latinLnBrk="0" hangingPunct="1">
      <a:defRPr sz="4150" kern="1200">
        <a:solidFill>
          <a:schemeClr val="tx1"/>
        </a:solidFill>
        <a:latin typeface="+mn-lt"/>
        <a:ea typeface="+mn-ea"/>
        <a:cs typeface="+mn-cs"/>
      </a:defRPr>
    </a:lvl4pPr>
    <a:lvl5pPr marL="6324356" algn="l" defTabSz="3162178" rtl="0" eaLnBrk="1" latinLnBrk="0" hangingPunct="1">
      <a:defRPr sz="4150" kern="1200">
        <a:solidFill>
          <a:schemeClr val="tx1"/>
        </a:solidFill>
        <a:latin typeface="+mn-lt"/>
        <a:ea typeface="+mn-ea"/>
        <a:cs typeface="+mn-cs"/>
      </a:defRPr>
    </a:lvl5pPr>
    <a:lvl6pPr marL="7905445" algn="l" defTabSz="3162178" rtl="0" eaLnBrk="1" latinLnBrk="0" hangingPunct="1">
      <a:defRPr sz="4150" kern="1200">
        <a:solidFill>
          <a:schemeClr val="tx1"/>
        </a:solidFill>
        <a:latin typeface="+mn-lt"/>
        <a:ea typeface="+mn-ea"/>
        <a:cs typeface="+mn-cs"/>
      </a:defRPr>
    </a:lvl6pPr>
    <a:lvl7pPr marL="9486534" algn="l" defTabSz="3162178" rtl="0" eaLnBrk="1" latinLnBrk="0" hangingPunct="1">
      <a:defRPr sz="4150" kern="1200">
        <a:solidFill>
          <a:schemeClr val="tx1"/>
        </a:solidFill>
        <a:latin typeface="+mn-lt"/>
        <a:ea typeface="+mn-ea"/>
        <a:cs typeface="+mn-cs"/>
      </a:defRPr>
    </a:lvl7pPr>
    <a:lvl8pPr marL="11067623" algn="l" defTabSz="3162178" rtl="0" eaLnBrk="1" latinLnBrk="0" hangingPunct="1">
      <a:defRPr sz="4150" kern="1200">
        <a:solidFill>
          <a:schemeClr val="tx1"/>
        </a:solidFill>
        <a:latin typeface="+mn-lt"/>
        <a:ea typeface="+mn-ea"/>
        <a:cs typeface="+mn-cs"/>
      </a:defRPr>
    </a:lvl8pPr>
    <a:lvl9pPr marL="12648712" algn="l" defTabSz="3162178" rtl="0" eaLnBrk="1" latinLnBrk="0" hangingPunct="1">
      <a:defRPr sz="415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zh-CN" altLang="zh-CN" dirty="0">
              <a:ea typeface="ＭＳ Ｐゴシック" charset="-128"/>
            </a:endParaRP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ea typeface="ＭＳ Ｐゴシック" charset="-128"/>
              </a:defRPr>
            </a:lvl1pPr>
            <a:lvl2pPr marL="742950" indent="-285750">
              <a:spcBef>
                <a:spcPct val="30000"/>
              </a:spcBef>
              <a:defRPr sz="1200">
                <a:solidFill>
                  <a:schemeClr val="tx1"/>
                </a:solidFill>
                <a:latin typeface="Calibri" charset="0"/>
                <a:ea typeface="ＭＳ Ｐゴシック" charset="-128"/>
              </a:defRPr>
            </a:lvl2pPr>
            <a:lvl3pPr marL="1143000" indent="-228600">
              <a:spcBef>
                <a:spcPct val="30000"/>
              </a:spcBef>
              <a:defRPr sz="1200">
                <a:solidFill>
                  <a:schemeClr val="tx1"/>
                </a:solidFill>
                <a:latin typeface="Calibri" charset="0"/>
                <a:ea typeface="ＭＳ Ｐゴシック" charset="-128"/>
              </a:defRPr>
            </a:lvl3pPr>
            <a:lvl4pPr marL="1600200" indent="-228600">
              <a:spcBef>
                <a:spcPct val="30000"/>
              </a:spcBef>
              <a:defRPr sz="1200">
                <a:solidFill>
                  <a:schemeClr val="tx1"/>
                </a:solidFill>
                <a:latin typeface="Calibri" charset="0"/>
                <a:ea typeface="ＭＳ Ｐゴシック" charset="-128"/>
              </a:defRPr>
            </a:lvl4pPr>
            <a:lvl5pPr marL="2057400" indent="-228600">
              <a:spcBef>
                <a:spcPct val="30000"/>
              </a:spcBef>
              <a:defRPr sz="1200">
                <a:solidFill>
                  <a:schemeClr val="tx1"/>
                </a:solidFill>
                <a:latin typeface="Calibri" charset="0"/>
                <a:ea typeface="ＭＳ Ｐゴシック" charset="-128"/>
              </a:defRPr>
            </a:lvl5pPr>
            <a:lvl6pPr marL="2514600" indent="-228600" eaLnBrk="0" fontAlgn="base" hangingPunct="0">
              <a:spcBef>
                <a:spcPct val="30000"/>
              </a:spcBef>
              <a:spcAft>
                <a:spcPct val="0"/>
              </a:spcAft>
              <a:defRPr sz="1200">
                <a:solidFill>
                  <a:schemeClr val="tx1"/>
                </a:solidFill>
                <a:latin typeface="Calibri" charset="0"/>
                <a:ea typeface="ＭＳ Ｐゴシック" charset="-128"/>
              </a:defRPr>
            </a:lvl6pPr>
            <a:lvl7pPr marL="2971800" indent="-228600" eaLnBrk="0" fontAlgn="base" hangingPunct="0">
              <a:spcBef>
                <a:spcPct val="30000"/>
              </a:spcBef>
              <a:spcAft>
                <a:spcPct val="0"/>
              </a:spcAft>
              <a:defRPr sz="1200">
                <a:solidFill>
                  <a:schemeClr val="tx1"/>
                </a:solidFill>
                <a:latin typeface="Calibri" charset="0"/>
                <a:ea typeface="ＭＳ Ｐゴシック" charset="-128"/>
              </a:defRPr>
            </a:lvl7pPr>
            <a:lvl8pPr marL="3429000" indent="-228600" eaLnBrk="0" fontAlgn="base" hangingPunct="0">
              <a:spcBef>
                <a:spcPct val="30000"/>
              </a:spcBef>
              <a:spcAft>
                <a:spcPct val="0"/>
              </a:spcAft>
              <a:defRPr sz="1200">
                <a:solidFill>
                  <a:schemeClr val="tx1"/>
                </a:solidFill>
                <a:latin typeface="Calibri" charset="0"/>
                <a:ea typeface="ＭＳ Ｐゴシック" charset="-128"/>
              </a:defRPr>
            </a:lvl8pPr>
            <a:lvl9pPr marL="3886200" indent="-228600" eaLnBrk="0" fontAlgn="base" hangingPunct="0">
              <a:spcBef>
                <a:spcPct val="30000"/>
              </a:spcBef>
              <a:spcAft>
                <a:spcPct val="0"/>
              </a:spcAft>
              <a:defRPr sz="1200">
                <a:solidFill>
                  <a:schemeClr val="tx1"/>
                </a:solidFill>
                <a:latin typeface="Calibri" charset="0"/>
                <a:ea typeface="ＭＳ Ｐゴシック" charset="-128"/>
              </a:defRPr>
            </a:lvl9pPr>
          </a:lstStyle>
          <a:p>
            <a:pPr>
              <a:spcBef>
                <a:spcPct val="0"/>
              </a:spcBef>
            </a:pPr>
            <a:fld id="{5F6AAA59-2884-AF4A-B932-E604FCF5D587}" type="slidenum">
              <a:rPr lang="en-US" altLang="zh-CN" sz="1800">
                <a:solidFill>
                  <a:prstClr val="black"/>
                </a:solidFill>
                <a:latin typeface="Times New Roman" charset="0"/>
              </a:rPr>
              <a:pPr>
                <a:spcBef>
                  <a:spcPct val="0"/>
                </a:spcBef>
              </a:pPr>
              <a:t>1</a:t>
            </a:fld>
            <a:endParaRPr lang="en-US" altLang="zh-CN" sz="1800">
              <a:solidFill>
                <a:prstClr val="black"/>
              </a:solidFill>
              <a:latin typeface="Times New Roman" charset="0"/>
            </a:endParaRPr>
          </a:p>
        </p:txBody>
      </p:sp>
    </p:spTree>
    <p:extLst>
      <p:ext uri="{BB962C8B-B14F-4D97-AF65-F5344CB8AC3E}">
        <p14:creationId xmlns:p14="http://schemas.microsoft.com/office/powerpoint/2010/main" val="828388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12813596" y="2020311"/>
            <a:ext cx="18860341" cy="1674441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3885210" y="3517130"/>
            <a:ext cx="37170489" cy="14073118"/>
          </a:xfrm>
        </p:spPr>
        <p:txBody>
          <a:bodyPr anchor="ctr">
            <a:noAutofit/>
          </a:bodyPr>
          <a:lstStyle>
            <a:lvl1pPr algn="ctr">
              <a:defRPr sz="32021" spc="2562"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7979355" y="19145886"/>
            <a:ext cx="28982199" cy="2376839"/>
          </a:xfrm>
        </p:spPr>
        <p:txBody>
          <a:bodyPr anchor="t">
            <a:normAutofit/>
          </a:bodyPr>
          <a:lstStyle>
            <a:lvl1pPr marL="0" indent="0" algn="ctr">
              <a:lnSpc>
                <a:spcPct val="100000"/>
              </a:lnSpc>
              <a:buNone/>
              <a:defRPr sz="6404" b="1" i="0" cap="all" spc="1281" baseline="0">
                <a:solidFill>
                  <a:schemeClr val="tx2"/>
                </a:solidFill>
              </a:defRPr>
            </a:lvl1pPr>
            <a:lvl2pPr marL="1464000" indent="0" algn="ctr">
              <a:buNone/>
              <a:defRPr sz="6404"/>
            </a:lvl2pPr>
            <a:lvl3pPr marL="2928000" indent="0" algn="ctr">
              <a:buNone/>
              <a:defRPr sz="5764"/>
            </a:lvl3pPr>
            <a:lvl4pPr marL="4392000" indent="0" algn="ctr">
              <a:buNone/>
              <a:defRPr sz="5123"/>
            </a:lvl4pPr>
            <a:lvl5pPr marL="5856000" indent="0" algn="ctr">
              <a:buNone/>
              <a:defRPr sz="5123"/>
            </a:lvl5pPr>
            <a:lvl6pPr marL="7320001" indent="0" algn="ctr">
              <a:buNone/>
              <a:defRPr sz="5123"/>
            </a:lvl6pPr>
            <a:lvl7pPr marL="8784001" indent="0" algn="ctr">
              <a:buNone/>
              <a:defRPr sz="5123"/>
            </a:lvl7pPr>
            <a:lvl8pPr marL="10248001" indent="0" algn="ctr">
              <a:buNone/>
              <a:defRPr sz="5123"/>
            </a:lvl8pPr>
            <a:lvl9pPr marL="11712001" indent="0" algn="ctr">
              <a:buNone/>
              <a:defRPr sz="5123"/>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3885211" y="20415456"/>
            <a:ext cx="8392459" cy="1115804"/>
          </a:xfrm>
        </p:spPr>
        <p:txBody>
          <a:bodyPr/>
          <a:lstStyle>
            <a:lvl1pPr>
              <a:defRPr baseline="0">
                <a:solidFill>
                  <a:schemeClr val="accent1">
                    <a:lumMod val="50000"/>
                  </a:schemeClr>
                </a:solidFill>
              </a:defRPr>
            </a:lvl1p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11"/>
          </p:nvPr>
        </p:nvSpPr>
        <p:spPr>
          <a:xfrm>
            <a:off x="15058993" y="20415456"/>
            <a:ext cx="14822924" cy="1107268"/>
          </a:xfrm>
        </p:spPr>
        <p:txBody>
          <a:bodyPr/>
          <a:lstStyle>
            <a:lvl1pPr>
              <a:defRPr baseline="0">
                <a:solidFill>
                  <a:schemeClr val="accent1">
                    <a:lumMod val="50000"/>
                  </a:schemeClr>
                </a:solidFill>
              </a:defRPr>
            </a:lvl1pPr>
          </a:lstStyle>
          <a:p>
            <a:endParaRPr kumimoji="1" lang="zh-CN" altLang="en-US"/>
          </a:p>
        </p:txBody>
      </p:sp>
      <p:sp>
        <p:nvSpPr>
          <p:cNvPr id="6" name="Slide Number Placeholder 5"/>
          <p:cNvSpPr>
            <a:spLocks noGrp="1"/>
          </p:cNvSpPr>
          <p:nvPr>
            <p:ph type="sldNum" sz="quarter" idx="12"/>
          </p:nvPr>
        </p:nvSpPr>
        <p:spPr>
          <a:xfrm>
            <a:off x="32663238" y="20415456"/>
            <a:ext cx="8392463" cy="1107268"/>
          </a:xfrm>
        </p:spPr>
        <p:txBody>
          <a:bodyPr/>
          <a:lstStyle>
            <a:lvl1pPr>
              <a:defRPr baseline="0">
                <a:solidFill>
                  <a:schemeClr val="accent1">
                    <a:lumMod val="50000"/>
                  </a:schemeClr>
                </a:solidFill>
              </a:defRPr>
            </a:lvl1pPr>
          </a:lstStyle>
          <a:p>
            <a:fld id="{091BA008-5E78-C94C-91EF-4F9E00EB00C0}" type="slidenum">
              <a:rPr kumimoji="1" lang="zh-CN" altLang="en-US" smtClean="0"/>
              <a:t>‹#›</a:t>
            </a:fld>
            <a:endParaRPr kumimoji="1" lang="zh-CN" altLang="en-US"/>
          </a:p>
        </p:txBody>
      </p:sp>
      <p:sp>
        <p:nvSpPr>
          <p:cNvPr id="13" name="Rectangle 12" title="left edge border"/>
          <p:cNvSpPr/>
          <p:nvPr/>
        </p:nvSpPr>
        <p:spPr>
          <a:xfrm>
            <a:off x="0" y="0"/>
            <a:ext cx="1021135" cy="21959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2035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08044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262349" y="1224432"/>
            <a:ext cx="5375172" cy="1793296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29229" y="1224430"/>
            <a:ext cx="30232976" cy="1793296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46811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5489972" y="3593900"/>
            <a:ext cx="32939831" cy="7645294"/>
          </a:xfrm>
        </p:spPr>
        <p:txBody>
          <a:bodyPr anchor="b"/>
          <a:lstStyle>
            <a:lvl1pPr algn="ctr">
              <a:defRPr sz="19213"/>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5489972" y="11534026"/>
            <a:ext cx="32939831" cy="5301888"/>
          </a:xfrm>
        </p:spPr>
        <p:txBody>
          <a:bodyPr/>
          <a:lstStyle>
            <a:lvl1pPr marL="0" indent="0" algn="ctr">
              <a:buNone/>
              <a:defRPr sz="7685"/>
            </a:lvl1pPr>
            <a:lvl2pPr marL="1464000" indent="0" algn="ctr">
              <a:buNone/>
              <a:defRPr sz="6404"/>
            </a:lvl2pPr>
            <a:lvl3pPr marL="2928000" indent="0" algn="ctr">
              <a:buNone/>
              <a:defRPr sz="5764"/>
            </a:lvl3pPr>
            <a:lvl4pPr marL="4392000" indent="0" algn="ctr">
              <a:buNone/>
              <a:defRPr sz="5123"/>
            </a:lvl4pPr>
            <a:lvl5pPr marL="5856000" indent="0" algn="ctr">
              <a:buNone/>
              <a:defRPr sz="5123"/>
            </a:lvl5pPr>
            <a:lvl6pPr marL="7320001" indent="0" algn="ctr">
              <a:buNone/>
              <a:defRPr sz="5123"/>
            </a:lvl6pPr>
            <a:lvl7pPr marL="8784001" indent="0" algn="ctr">
              <a:buNone/>
              <a:defRPr sz="5123"/>
            </a:lvl7pPr>
            <a:lvl8pPr marL="10248001" indent="0" algn="ctr">
              <a:buNone/>
              <a:defRPr sz="5123"/>
            </a:lvl8pPr>
            <a:lvl9pPr marL="11712001" indent="0" algn="ctr">
              <a:buNone/>
              <a:defRPr sz="5123"/>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841585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389040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2996610" y="5474725"/>
            <a:ext cx="37880806" cy="9134702"/>
          </a:xfrm>
        </p:spPr>
        <p:txBody>
          <a:bodyPr anchor="b"/>
          <a:lstStyle>
            <a:lvl1pPr>
              <a:defRPr sz="19213"/>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2996610" y="14695845"/>
            <a:ext cx="37880806" cy="4803724"/>
          </a:xfrm>
        </p:spPr>
        <p:txBody>
          <a:bodyPr/>
          <a:lstStyle>
            <a:lvl1pPr marL="0" indent="0">
              <a:buNone/>
              <a:defRPr sz="7685">
                <a:solidFill>
                  <a:schemeClr val="tx1">
                    <a:tint val="75000"/>
                  </a:schemeClr>
                </a:solidFill>
              </a:defRPr>
            </a:lvl1pPr>
            <a:lvl2pPr marL="1464000" indent="0">
              <a:buNone/>
              <a:defRPr sz="6404">
                <a:solidFill>
                  <a:schemeClr val="tx1">
                    <a:tint val="75000"/>
                  </a:schemeClr>
                </a:solidFill>
              </a:defRPr>
            </a:lvl2pPr>
            <a:lvl3pPr marL="2928000" indent="0">
              <a:buNone/>
              <a:defRPr sz="5764">
                <a:solidFill>
                  <a:schemeClr val="tx1">
                    <a:tint val="75000"/>
                  </a:schemeClr>
                </a:solidFill>
              </a:defRPr>
            </a:lvl3pPr>
            <a:lvl4pPr marL="4392000" indent="0">
              <a:buNone/>
              <a:defRPr sz="5123">
                <a:solidFill>
                  <a:schemeClr val="tx1">
                    <a:tint val="75000"/>
                  </a:schemeClr>
                </a:solidFill>
              </a:defRPr>
            </a:lvl4pPr>
            <a:lvl5pPr marL="5856000" indent="0">
              <a:buNone/>
              <a:defRPr sz="5123">
                <a:solidFill>
                  <a:schemeClr val="tx1">
                    <a:tint val="75000"/>
                  </a:schemeClr>
                </a:solidFill>
              </a:defRPr>
            </a:lvl5pPr>
            <a:lvl6pPr marL="7320001" indent="0">
              <a:buNone/>
              <a:defRPr sz="5123">
                <a:solidFill>
                  <a:schemeClr val="tx1">
                    <a:tint val="75000"/>
                  </a:schemeClr>
                </a:solidFill>
              </a:defRPr>
            </a:lvl6pPr>
            <a:lvl7pPr marL="8784001" indent="0">
              <a:buNone/>
              <a:defRPr sz="5123">
                <a:solidFill>
                  <a:schemeClr val="tx1">
                    <a:tint val="75000"/>
                  </a:schemeClr>
                </a:solidFill>
              </a:defRPr>
            </a:lvl7pPr>
            <a:lvl8pPr marL="10248001" indent="0">
              <a:buNone/>
              <a:defRPr sz="5123">
                <a:solidFill>
                  <a:schemeClr val="tx1">
                    <a:tint val="75000"/>
                  </a:schemeClr>
                </a:solidFill>
              </a:defRPr>
            </a:lvl8pPr>
            <a:lvl9pPr marL="11712001" indent="0">
              <a:buNone/>
              <a:defRPr sz="5123">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733053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3019485" y="5845804"/>
            <a:ext cx="18665904" cy="13933347"/>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22234386" y="5845804"/>
            <a:ext cx="18665904" cy="13933347"/>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4331028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3025205" y="1169162"/>
            <a:ext cx="37880806" cy="4244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3025207" y="5383224"/>
            <a:ext cx="18580122" cy="2638235"/>
          </a:xfrm>
        </p:spPr>
        <p:txBody>
          <a:bodyPr anchor="b"/>
          <a:lstStyle>
            <a:lvl1pPr marL="0" indent="0">
              <a:buNone/>
              <a:defRPr sz="7685" b="1"/>
            </a:lvl1pPr>
            <a:lvl2pPr marL="1464000" indent="0">
              <a:buNone/>
              <a:defRPr sz="640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kumimoji="1" lang="zh-CN" altLang="en-US" smtClean="0"/>
              <a:t>单击此处编辑母版文本样式</a:t>
            </a:r>
          </a:p>
        </p:txBody>
      </p:sp>
      <p:sp>
        <p:nvSpPr>
          <p:cNvPr id="4" name="内容占位符 3"/>
          <p:cNvSpPr>
            <a:spLocks noGrp="1"/>
          </p:cNvSpPr>
          <p:nvPr>
            <p:ph sz="half" idx="2"/>
          </p:nvPr>
        </p:nvSpPr>
        <p:spPr>
          <a:xfrm>
            <a:off x="3025207" y="8021459"/>
            <a:ext cx="18580122" cy="1179835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22234386" y="5383224"/>
            <a:ext cx="18671625" cy="2638235"/>
          </a:xfrm>
        </p:spPr>
        <p:txBody>
          <a:bodyPr anchor="b"/>
          <a:lstStyle>
            <a:lvl1pPr marL="0" indent="0">
              <a:buNone/>
              <a:defRPr sz="7685" b="1"/>
            </a:lvl1pPr>
            <a:lvl2pPr marL="1464000" indent="0">
              <a:buNone/>
              <a:defRPr sz="640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22234386" y="8021459"/>
            <a:ext cx="18671625" cy="1179835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8" name="页脚占位符 7"/>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9" name="幻灯片编号占位符 8"/>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887658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4" name="页脚占位符 3"/>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5" name="幻灯片编号占位符 4"/>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4029616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3" name="页脚占位符 2"/>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4" name="幻灯片编号占位符 3"/>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6726553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3025207" y="1463992"/>
            <a:ext cx="14165269" cy="5123974"/>
          </a:xfrm>
        </p:spPr>
        <p:txBody>
          <a:bodyPr anchor="b"/>
          <a:lstStyle>
            <a:lvl1pPr>
              <a:defRPr sz="10247"/>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18671625" y="3161819"/>
            <a:ext cx="22234386" cy="15605754"/>
          </a:xfrm>
        </p:spPr>
        <p:txBody>
          <a:bodyPr/>
          <a:lstStyle>
            <a:lvl1pPr>
              <a:defRPr sz="10247"/>
            </a:lvl1pPr>
            <a:lvl2pPr>
              <a:defRPr sz="8966"/>
            </a:lvl2pPr>
            <a:lvl3pPr>
              <a:defRPr sz="7685"/>
            </a:lvl3pPr>
            <a:lvl4pPr>
              <a:defRPr sz="6404"/>
            </a:lvl4pPr>
            <a:lvl5pPr>
              <a:defRPr sz="6404"/>
            </a:lvl5pPr>
            <a:lvl6pPr>
              <a:defRPr sz="6404"/>
            </a:lvl6pPr>
            <a:lvl7pPr>
              <a:defRPr sz="6404"/>
            </a:lvl7pPr>
            <a:lvl8pPr>
              <a:defRPr sz="6404"/>
            </a:lvl8pPr>
            <a:lvl9pPr>
              <a:defRPr sz="6404"/>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3025207" y="6587966"/>
            <a:ext cx="14165269" cy="12205023"/>
          </a:xfrm>
        </p:spPr>
        <p:txBody>
          <a:bodyPr/>
          <a:lstStyle>
            <a:lvl1pPr marL="0" indent="0">
              <a:buNone/>
              <a:defRPr sz="5123"/>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900553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353543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025207" y="1463992"/>
            <a:ext cx="14165269" cy="5123974"/>
          </a:xfrm>
        </p:spPr>
        <p:txBody>
          <a:bodyPr anchor="b"/>
          <a:lstStyle>
            <a:lvl1pPr>
              <a:defRPr sz="10247"/>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8671625" y="3161819"/>
            <a:ext cx="22234386" cy="15605754"/>
          </a:xfrm>
        </p:spPr>
        <p:txBody>
          <a:bodyPr/>
          <a:lstStyle>
            <a:lvl1pPr marL="0" indent="0">
              <a:buNone/>
              <a:defRPr sz="10247"/>
            </a:lvl1pPr>
            <a:lvl2pPr marL="1464000" indent="0">
              <a:buNone/>
              <a:defRPr sz="8966"/>
            </a:lvl2pPr>
            <a:lvl3pPr marL="2928000" indent="0">
              <a:buNone/>
              <a:defRPr sz="7685"/>
            </a:lvl3pPr>
            <a:lvl4pPr marL="4392000" indent="0">
              <a:buNone/>
              <a:defRPr sz="6404"/>
            </a:lvl4pPr>
            <a:lvl5pPr marL="5856000" indent="0">
              <a:buNone/>
              <a:defRPr sz="6404"/>
            </a:lvl5pPr>
            <a:lvl6pPr marL="7320001" indent="0">
              <a:buNone/>
              <a:defRPr sz="6404"/>
            </a:lvl6pPr>
            <a:lvl7pPr marL="8784001" indent="0">
              <a:buNone/>
              <a:defRPr sz="6404"/>
            </a:lvl7pPr>
            <a:lvl8pPr marL="10248001" indent="0">
              <a:buNone/>
              <a:defRPr sz="6404"/>
            </a:lvl8pPr>
            <a:lvl9pPr marL="11712001" indent="0">
              <a:buNone/>
              <a:defRPr sz="6404"/>
            </a:lvl9pPr>
          </a:lstStyle>
          <a:p>
            <a:endParaRPr kumimoji="1" lang="zh-CN" altLang="en-US"/>
          </a:p>
        </p:txBody>
      </p:sp>
      <p:sp>
        <p:nvSpPr>
          <p:cNvPr id="4" name="文本占位符 3"/>
          <p:cNvSpPr>
            <a:spLocks noGrp="1"/>
          </p:cNvSpPr>
          <p:nvPr>
            <p:ph type="body" sz="half" idx="2"/>
          </p:nvPr>
        </p:nvSpPr>
        <p:spPr>
          <a:xfrm>
            <a:off x="3025207" y="6587966"/>
            <a:ext cx="14165269" cy="12205023"/>
          </a:xfrm>
        </p:spPr>
        <p:txBody>
          <a:bodyPr/>
          <a:lstStyle>
            <a:lvl1pPr marL="0" indent="0">
              <a:buNone/>
              <a:defRPr sz="5123"/>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6" name="页脚占位符 5"/>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7" name="幻灯片编号占位符 6"/>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4000005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3374538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31430089" y="1169161"/>
            <a:ext cx="9470201" cy="18609990"/>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3019485" y="1169161"/>
            <a:ext cx="27861607" cy="18609990"/>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defTabSz="609996" fontAlgn="base">
              <a:spcBef>
                <a:spcPct val="0"/>
              </a:spcBef>
              <a:spcAft>
                <a:spcPct val="0"/>
              </a:spcAft>
              <a:defRPr/>
            </a:pPr>
            <a:endParaRPr lang="en-US">
              <a:solidFill>
                <a:srgbClr val="000000"/>
              </a:solidFill>
            </a:endParaRPr>
          </a:p>
        </p:txBody>
      </p:sp>
      <p:sp>
        <p:nvSpPr>
          <p:cNvPr id="5" name="页脚占位符 4"/>
          <p:cNvSpPr>
            <a:spLocks noGrp="1"/>
          </p:cNvSpPr>
          <p:nvPr>
            <p:ph type="ftr" sz="quarter" idx="11"/>
          </p:nvPr>
        </p:nvSpPr>
        <p:spPr/>
        <p:txBody>
          <a:bodyPr/>
          <a:lstStyle/>
          <a:p>
            <a:pPr defTabSz="609996" fontAlgn="base">
              <a:spcBef>
                <a:spcPct val="0"/>
              </a:spcBef>
              <a:spcAft>
                <a:spcPct val="0"/>
              </a:spcAft>
              <a:defRPr/>
            </a:pPr>
            <a:endParaRPr lang="en-US">
              <a:solidFill>
                <a:srgbClr val="000000"/>
              </a:solidFill>
            </a:endParaRPr>
          </a:p>
        </p:txBody>
      </p:sp>
      <p:sp>
        <p:nvSpPr>
          <p:cNvPr id="6" name="幻灯片编号占位符 5"/>
          <p:cNvSpPr>
            <a:spLocks noGrp="1"/>
          </p:cNvSpPr>
          <p:nvPr>
            <p:ph type="sldNum" sz="quarter" idx="12"/>
          </p:nvPr>
        </p:nvSpPr>
        <p:spPr/>
        <p:txBody>
          <a:bodyPr/>
          <a:lstStyle/>
          <a:p>
            <a:pPr defTabSz="609996" fontAlgn="base">
              <a:spcBef>
                <a:spcPct val="0"/>
              </a:spcBef>
              <a:spcAft>
                <a:spcPct val="0"/>
              </a:spcAft>
              <a:defRPr/>
            </a:pPr>
            <a:fld id="{570C028E-CCD2-E144-8D48-3EAB4F4A4AA1}" type="slidenum">
              <a:rPr lang="en-US" altLang="zh-CN" smtClean="0">
                <a:solidFill>
                  <a:srgbClr val="000000"/>
                </a:solidFill>
                <a:ea typeface="ＭＳ Ｐゴシック" charset="-128"/>
              </a:rPr>
              <a:pPr defTabSz="609996" fontAlgn="base">
                <a:spcBef>
                  <a:spcPct val="0"/>
                </a:spcBef>
                <a:spcAft>
                  <a:spcPct val="0"/>
                </a:spcAft>
                <a:defRPr/>
              </a:pPr>
              <a:t>‹#›</a:t>
            </a:fld>
            <a:endParaRPr lang="en-US" altLang="zh-CN">
              <a:solidFill>
                <a:srgbClr val="000000"/>
              </a:solidFill>
              <a:ea typeface="ＭＳ Ｐゴシック" charset="-128"/>
            </a:endParaRPr>
          </a:p>
        </p:txBody>
      </p:sp>
    </p:spTree>
    <p:extLst>
      <p:ext uri="{BB962C8B-B14F-4D97-AF65-F5344CB8AC3E}">
        <p14:creationId xmlns:p14="http://schemas.microsoft.com/office/powerpoint/2010/main" val="108117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1682147" y="3438680"/>
            <a:ext cx="29492644" cy="13015275"/>
          </a:xfrm>
        </p:spPr>
        <p:txBody>
          <a:bodyPr anchor="b">
            <a:normAutofit/>
          </a:bodyPr>
          <a:lstStyle>
            <a:lvl1pPr>
              <a:defRPr sz="26898" spc="2562"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682149" y="16522051"/>
            <a:ext cx="25279404" cy="3045614"/>
          </a:xfrm>
        </p:spPr>
        <p:txBody>
          <a:bodyPr>
            <a:normAutofit/>
          </a:bodyPr>
          <a:lstStyle>
            <a:lvl1pPr marL="0" indent="0">
              <a:lnSpc>
                <a:spcPct val="100000"/>
              </a:lnSpc>
              <a:buNone/>
              <a:defRPr sz="6404" b="1" i="0" cap="all" spc="1281" baseline="0">
                <a:solidFill>
                  <a:schemeClr val="accent1"/>
                </a:solidFill>
              </a:defRPr>
            </a:lvl1pPr>
            <a:lvl2pPr marL="1464000" indent="0">
              <a:buNone/>
              <a:defRPr sz="6404">
                <a:solidFill>
                  <a:schemeClr val="tx1">
                    <a:tint val="75000"/>
                  </a:schemeClr>
                </a:solidFill>
              </a:defRPr>
            </a:lvl2pPr>
            <a:lvl3pPr marL="2928000" indent="0">
              <a:buNone/>
              <a:defRPr sz="5764">
                <a:solidFill>
                  <a:schemeClr val="tx1">
                    <a:tint val="75000"/>
                  </a:schemeClr>
                </a:solidFill>
              </a:defRPr>
            </a:lvl3pPr>
            <a:lvl4pPr marL="4392000" indent="0">
              <a:buNone/>
              <a:defRPr sz="5123">
                <a:solidFill>
                  <a:schemeClr val="tx1">
                    <a:tint val="75000"/>
                  </a:schemeClr>
                </a:solidFill>
              </a:defRPr>
            </a:lvl4pPr>
            <a:lvl5pPr marL="5856000" indent="0">
              <a:buNone/>
              <a:defRPr sz="5123">
                <a:solidFill>
                  <a:schemeClr val="tx1">
                    <a:tint val="75000"/>
                  </a:schemeClr>
                </a:solidFill>
              </a:defRPr>
            </a:lvl5pPr>
            <a:lvl6pPr marL="7320001" indent="0">
              <a:buNone/>
              <a:defRPr sz="5123">
                <a:solidFill>
                  <a:schemeClr val="tx1">
                    <a:tint val="75000"/>
                  </a:schemeClr>
                </a:solidFill>
              </a:defRPr>
            </a:lvl6pPr>
            <a:lvl7pPr marL="8784001" indent="0">
              <a:buNone/>
              <a:defRPr sz="5123">
                <a:solidFill>
                  <a:schemeClr val="tx1">
                    <a:tint val="75000"/>
                  </a:schemeClr>
                </a:solidFill>
              </a:defRPr>
            </a:lvl7pPr>
            <a:lvl8pPr marL="10248001" indent="0">
              <a:buNone/>
              <a:defRPr sz="5123">
                <a:solidFill>
                  <a:schemeClr val="tx1">
                    <a:tint val="75000"/>
                  </a:schemeClr>
                </a:solidFill>
              </a:defRPr>
            </a:lvl8pPr>
            <a:lvl9pPr marL="11712001" indent="0">
              <a:buNone/>
              <a:defRPr sz="5123">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11659153" y="20415456"/>
            <a:ext cx="5381711" cy="1115804"/>
          </a:xfrm>
        </p:spPr>
        <p:txBody>
          <a:bodyPr/>
          <a:lstStyle>
            <a:lvl1pPr>
              <a:defRPr baseline="0">
                <a:solidFill>
                  <a:schemeClr val="tx2"/>
                </a:solidFill>
              </a:defRPr>
            </a:lvl1p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11"/>
          </p:nvPr>
        </p:nvSpPr>
        <p:spPr>
          <a:xfrm>
            <a:off x="19017003" y="20415456"/>
            <a:ext cx="14822924" cy="1107268"/>
          </a:xfrm>
        </p:spPr>
        <p:txBody>
          <a:bodyPr/>
          <a:lstStyle>
            <a:lvl1pPr>
              <a:defRPr baseline="0">
                <a:solidFill>
                  <a:schemeClr val="tx2"/>
                </a:solidFill>
              </a:defRPr>
            </a:lvl1pPr>
          </a:lstStyle>
          <a:p>
            <a:endParaRPr kumimoji="1" lang="zh-CN" altLang="en-US"/>
          </a:p>
        </p:txBody>
      </p:sp>
      <p:sp>
        <p:nvSpPr>
          <p:cNvPr id="6" name="Slide Number Placeholder 5"/>
          <p:cNvSpPr>
            <a:spLocks noGrp="1"/>
          </p:cNvSpPr>
          <p:nvPr>
            <p:ph type="sldNum" sz="quarter" idx="12"/>
          </p:nvPr>
        </p:nvSpPr>
        <p:spPr>
          <a:xfrm>
            <a:off x="35816065" y="20415456"/>
            <a:ext cx="5358724" cy="1107268"/>
          </a:xfrm>
        </p:spPr>
        <p:txBody>
          <a:bodyPr/>
          <a:lstStyle>
            <a:lvl1pPr>
              <a:defRPr baseline="0">
                <a:solidFill>
                  <a:schemeClr val="tx2"/>
                </a:solidFill>
              </a:defRPr>
            </a:lvl1pPr>
          </a:lstStyle>
          <a:p>
            <a:fld id="{091BA008-5E78-C94C-91EF-4F9E00EB00C0}" type="slidenum">
              <a:rPr kumimoji="1" lang="zh-CN" altLang="en-US" smtClean="0"/>
              <a:t>‹#›</a:t>
            </a:fld>
            <a:endParaRPr kumimoji="1" lang="zh-CN" altLang="en-US"/>
          </a:p>
        </p:txBody>
      </p:sp>
      <p:grpSp>
        <p:nvGrpSpPr>
          <p:cNvPr id="7" name="Group 6" title="left scallop shape"/>
          <p:cNvGrpSpPr/>
          <p:nvPr/>
        </p:nvGrpSpPr>
        <p:grpSpPr>
          <a:xfrm>
            <a:off x="0" y="0"/>
            <a:ext cx="10139294" cy="21959888"/>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8775542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4529227" y="7319963"/>
            <a:ext cx="17293411" cy="1158994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23947647" y="7319963"/>
            <a:ext cx="17293411" cy="1158994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889023311"/>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512757" y="1219995"/>
            <a:ext cx="36645562" cy="4782366"/>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08975" y="7043410"/>
            <a:ext cx="17293411" cy="2025411"/>
          </a:xfrm>
        </p:spPr>
        <p:txBody>
          <a:bodyPr anchor="b">
            <a:noAutofit/>
          </a:bodyPr>
          <a:lstStyle>
            <a:lvl1pPr marL="0" indent="0">
              <a:lnSpc>
                <a:spcPct val="100000"/>
              </a:lnSpc>
              <a:buNone/>
              <a:defRPr sz="6084" b="1" cap="all" spc="640" baseline="0">
                <a:solidFill>
                  <a:schemeClr val="tx2"/>
                </a:solidFill>
              </a:defRPr>
            </a:lvl1pPr>
            <a:lvl2pPr marL="1464000" indent="0">
              <a:buNone/>
              <a:defRPr sz="608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lang="zh-CN" altLang="en-US" smtClean="0"/>
              <a:t>单击此处编辑母版文本样式</a:t>
            </a:r>
          </a:p>
        </p:txBody>
      </p:sp>
      <p:sp>
        <p:nvSpPr>
          <p:cNvPr id="4" name="Content Placeholder 3"/>
          <p:cNvSpPr>
            <a:spLocks noGrp="1"/>
          </p:cNvSpPr>
          <p:nvPr>
            <p:ph sz="half" idx="2"/>
          </p:nvPr>
        </p:nvSpPr>
        <p:spPr>
          <a:xfrm>
            <a:off x="4529227" y="9315187"/>
            <a:ext cx="17293411" cy="959471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23897459" y="7043410"/>
            <a:ext cx="17293411" cy="2025411"/>
          </a:xfrm>
        </p:spPr>
        <p:txBody>
          <a:bodyPr anchor="b">
            <a:noAutofit/>
          </a:bodyPr>
          <a:lstStyle>
            <a:lvl1pPr marL="0" indent="0">
              <a:lnSpc>
                <a:spcPct val="100000"/>
              </a:lnSpc>
              <a:buNone/>
              <a:defRPr sz="6084" b="1" cap="all" spc="640" baseline="0">
                <a:solidFill>
                  <a:schemeClr val="tx2"/>
                </a:solidFill>
              </a:defRPr>
            </a:lvl1pPr>
            <a:lvl2pPr marL="1464000" indent="0">
              <a:buNone/>
              <a:defRPr sz="6084" b="1"/>
            </a:lvl2pPr>
            <a:lvl3pPr marL="2928000" indent="0">
              <a:buNone/>
              <a:defRPr sz="5764" b="1"/>
            </a:lvl3pPr>
            <a:lvl4pPr marL="4392000" indent="0">
              <a:buNone/>
              <a:defRPr sz="5123" b="1"/>
            </a:lvl4pPr>
            <a:lvl5pPr marL="5856000" indent="0">
              <a:buNone/>
              <a:defRPr sz="5123" b="1"/>
            </a:lvl5pPr>
            <a:lvl6pPr marL="7320001" indent="0">
              <a:buNone/>
              <a:defRPr sz="5123" b="1"/>
            </a:lvl6pPr>
            <a:lvl7pPr marL="8784001" indent="0">
              <a:buNone/>
              <a:defRPr sz="5123" b="1"/>
            </a:lvl7pPr>
            <a:lvl8pPr marL="10248001" indent="0">
              <a:buNone/>
              <a:defRPr sz="5123" b="1"/>
            </a:lvl8pPr>
            <a:lvl9pPr marL="11712001" indent="0">
              <a:buNone/>
              <a:defRPr sz="5123" b="1"/>
            </a:lvl9pPr>
          </a:lstStyle>
          <a:p>
            <a:pPr lvl="0"/>
            <a:r>
              <a:rPr lang="zh-CN" altLang="en-US" smtClean="0"/>
              <a:t>单击此处编辑母版文本样式</a:t>
            </a:r>
          </a:p>
        </p:txBody>
      </p:sp>
      <p:sp>
        <p:nvSpPr>
          <p:cNvPr id="6" name="Content Placeholder 5"/>
          <p:cNvSpPr>
            <a:spLocks noGrp="1"/>
          </p:cNvSpPr>
          <p:nvPr>
            <p:ph sz="quarter" idx="4"/>
          </p:nvPr>
        </p:nvSpPr>
        <p:spPr>
          <a:xfrm>
            <a:off x="23897459" y="9315187"/>
            <a:ext cx="17293411" cy="959471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94613810"/>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47267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E7BD62-B650-FF4B-9FC3-090A14DB6412}" type="datetimeFigureOut">
              <a:rPr kumimoji="1" lang="zh-CN" altLang="en-US" smtClean="0"/>
              <a:t>17/2/1</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36932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Freeform 11" title="right scallop background shape"/>
          <p:cNvSpPr/>
          <p:nvPr/>
        </p:nvSpPr>
        <p:spPr bwMode="auto">
          <a:xfrm>
            <a:off x="26620643" y="0"/>
            <a:ext cx="17299132" cy="21959888"/>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30035926" y="1463991"/>
            <a:ext cx="11138861" cy="3831840"/>
          </a:xfrm>
        </p:spPr>
        <p:txBody>
          <a:bodyPr anchor="b">
            <a:normAutofit/>
          </a:bodyPr>
          <a:lstStyle>
            <a:lvl1pPr>
              <a:lnSpc>
                <a:spcPct val="100000"/>
              </a:lnSpc>
              <a:defRPr sz="6084" b="1" i="0" cap="all" spc="961" baseline="0">
                <a:solidFill>
                  <a:schemeClr val="accent1"/>
                </a:solidFill>
                <a:latin typeface="+mn-lt"/>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2755976" y="2947124"/>
            <a:ext cx="22184739" cy="15962783"/>
          </a:xfrm>
        </p:spPr>
        <p:txBody>
          <a:bodyPr/>
          <a:lstStyle>
            <a:lvl1pPr>
              <a:defRPr sz="10247"/>
            </a:lvl1pPr>
            <a:lvl2pPr>
              <a:defRPr sz="8966"/>
            </a:lvl2pPr>
            <a:lvl3pPr>
              <a:defRPr sz="7685"/>
            </a:lvl3pPr>
            <a:lvl4pPr>
              <a:defRPr sz="6404"/>
            </a:lvl4pPr>
            <a:lvl5pPr>
              <a:defRPr sz="6404"/>
            </a:lvl5pPr>
            <a:lvl6pPr>
              <a:defRPr sz="6404"/>
            </a:lvl6pPr>
            <a:lvl7pPr>
              <a:defRPr sz="6404"/>
            </a:lvl7pPr>
            <a:lvl8pPr>
              <a:defRPr sz="6404"/>
            </a:lvl8pPr>
            <a:lvl9pPr>
              <a:defRPr sz="6404"/>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30035930" y="5575903"/>
            <a:ext cx="11138861" cy="13334000"/>
          </a:xfrm>
        </p:spPr>
        <p:txBody>
          <a:bodyPr/>
          <a:lstStyle>
            <a:lvl1pPr marL="0" indent="0">
              <a:lnSpc>
                <a:spcPct val="120000"/>
              </a:lnSpc>
              <a:spcBef>
                <a:spcPts val="3843"/>
              </a:spcBef>
              <a:buNone/>
              <a:defRPr sz="5123" baseline="0">
                <a:solidFill>
                  <a:schemeClr val="bg2"/>
                </a:solidFill>
              </a:defRPr>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lang="zh-CN" altLang="en-US" smtClean="0"/>
              <a:t>单击此处编辑母版文本样式</a:t>
            </a:r>
          </a:p>
        </p:txBody>
      </p:sp>
      <p:sp>
        <p:nvSpPr>
          <p:cNvPr id="5" name="Date Placeholder 4"/>
          <p:cNvSpPr>
            <a:spLocks noGrp="1"/>
          </p:cNvSpPr>
          <p:nvPr>
            <p:ph type="dt" sz="half" idx="10"/>
          </p:nvPr>
        </p:nvSpPr>
        <p:spPr>
          <a:xfrm>
            <a:off x="2755978" y="20415456"/>
            <a:ext cx="4442969" cy="1115804"/>
          </a:xfrm>
        </p:spPr>
        <p:txBody>
          <a:bodyPr/>
          <a:lstStyle/>
          <a:p>
            <a:fld id="{8CE7BD62-B650-FF4B-9FC3-090A14DB6412}" type="datetimeFigureOut">
              <a:rPr kumimoji="1" lang="zh-CN" altLang="en-US" smtClean="0"/>
              <a:t>17/2/1</a:t>
            </a:fld>
            <a:endParaRPr kumimoji="1" lang="zh-CN" altLang="en-US"/>
          </a:p>
        </p:txBody>
      </p:sp>
      <p:sp>
        <p:nvSpPr>
          <p:cNvPr id="6" name="Footer Placeholder 5"/>
          <p:cNvSpPr>
            <a:spLocks noGrp="1"/>
          </p:cNvSpPr>
          <p:nvPr>
            <p:ph type="ftr" sz="quarter" idx="11"/>
          </p:nvPr>
        </p:nvSpPr>
        <p:spPr>
          <a:xfrm>
            <a:off x="7577964" y="20415456"/>
            <a:ext cx="12544006" cy="1107268"/>
          </a:xfrm>
        </p:spPr>
        <p:txBody>
          <a:bodyPr/>
          <a:lstStyle/>
          <a:p>
            <a:endParaRPr kumimoji="1" lang="zh-CN" altLang="en-US"/>
          </a:p>
        </p:txBody>
      </p:sp>
      <p:sp>
        <p:nvSpPr>
          <p:cNvPr id="7" name="Slide Number Placeholder 6"/>
          <p:cNvSpPr>
            <a:spLocks noGrp="1"/>
          </p:cNvSpPr>
          <p:nvPr>
            <p:ph type="sldNum" sz="quarter" idx="12"/>
          </p:nvPr>
        </p:nvSpPr>
        <p:spPr>
          <a:xfrm>
            <a:off x="20500989" y="20415456"/>
            <a:ext cx="4439730" cy="1107268"/>
          </a:xfrm>
        </p:spPr>
        <p:txBody>
          <a:bodyPr/>
          <a:lstStyle/>
          <a:p>
            <a:fld id="{091BA008-5E78-C94C-91EF-4F9E00EB00C0}" type="slidenum">
              <a:rPr kumimoji="1" lang="zh-CN" altLang="en-US" smtClean="0"/>
              <a:t>‹#›</a:t>
            </a:fld>
            <a:endParaRPr kumimoji="1" lang="zh-CN" altLang="en-US"/>
          </a:p>
        </p:txBody>
      </p:sp>
      <p:sp>
        <p:nvSpPr>
          <p:cNvPr id="8" name="Rectangle 7" title="left edge border"/>
          <p:cNvSpPr/>
          <p:nvPr/>
        </p:nvSpPr>
        <p:spPr>
          <a:xfrm>
            <a:off x="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45425661"/>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021136" y="2"/>
            <a:ext cx="26497346" cy="21959885"/>
          </a:xfrm>
        </p:spPr>
        <p:txBody>
          <a:bodyPr anchor="t"/>
          <a:lstStyle>
            <a:lvl1pPr marL="0" indent="0">
              <a:buNone/>
              <a:defRPr sz="10247"/>
            </a:lvl1pPr>
            <a:lvl2pPr marL="1464000" indent="0">
              <a:buNone/>
              <a:defRPr sz="8966"/>
            </a:lvl2pPr>
            <a:lvl3pPr marL="2928000" indent="0">
              <a:buNone/>
              <a:defRPr sz="7685"/>
            </a:lvl3pPr>
            <a:lvl4pPr marL="4392000" indent="0">
              <a:buNone/>
              <a:defRPr sz="6404"/>
            </a:lvl4pPr>
            <a:lvl5pPr marL="5856000" indent="0">
              <a:buNone/>
              <a:defRPr sz="6404"/>
            </a:lvl5pPr>
            <a:lvl6pPr marL="7320001" indent="0">
              <a:buNone/>
              <a:defRPr sz="6404"/>
            </a:lvl6pPr>
            <a:lvl7pPr marL="8784001" indent="0">
              <a:buNone/>
              <a:defRPr sz="6404"/>
            </a:lvl7pPr>
            <a:lvl8pPr marL="10248001" indent="0">
              <a:buNone/>
              <a:defRPr sz="6404"/>
            </a:lvl8pPr>
            <a:lvl9pPr marL="11712001" indent="0">
              <a:buNone/>
              <a:defRPr sz="6404"/>
            </a:lvl9pPr>
          </a:lstStyle>
          <a:p>
            <a:r>
              <a:rPr lang="zh-CN" altLang="en-US" smtClean="0"/>
              <a:t>将图片拖动到占位符，或单击添加图标</a:t>
            </a:r>
            <a:endParaRPr lang="en-US" dirty="0"/>
          </a:p>
        </p:txBody>
      </p:sp>
      <p:sp>
        <p:nvSpPr>
          <p:cNvPr id="11" name="Freeform 11" title="right scallop background shape"/>
          <p:cNvSpPr/>
          <p:nvPr/>
        </p:nvSpPr>
        <p:spPr bwMode="auto">
          <a:xfrm>
            <a:off x="26620643" y="0"/>
            <a:ext cx="17299132" cy="21959888"/>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0035923" y="1463993"/>
            <a:ext cx="11138868" cy="3831837"/>
          </a:xfrm>
        </p:spPr>
        <p:txBody>
          <a:bodyPr anchor="b">
            <a:normAutofit/>
          </a:bodyPr>
          <a:lstStyle>
            <a:lvl1pPr>
              <a:lnSpc>
                <a:spcPct val="100000"/>
              </a:lnSpc>
              <a:defRPr sz="6084" b="1" i="0" spc="961" baseline="0">
                <a:solidFill>
                  <a:schemeClr val="accent1"/>
                </a:solidFill>
                <a:latin typeface="+mn-lt"/>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30035923" y="5575903"/>
            <a:ext cx="11138868" cy="13334000"/>
          </a:xfrm>
        </p:spPr>
        <p:txBody>
          <a:bodyPr/>
          <a:lstStyle>
            <a:lvl1pPr marL="0" indent="0">
              <a:lnSpc>
                <a:spcPct val="120000"/>
              </a:lnSpc>
              <a:spcBef>
                <a:spcPts val="3843"/>
              </a:spcBef>
              <a:buNone/>
              <a:defRPr sz="5123" baseline="0">
                <a:solidFill>
                  <a:schemeClr val="bg2"/>
                </a:solidFill>
              </a:defRPr>
            </a:lvl1pPr>
            <a:lvl2pPr marL="1464000" indent="0">
              <a:buNone/>
              <a:defRPr sz="4483"/>
            </a:lvl2pPr>
            <a:lvl3pPr marL="2928000" indent="0">
              <a:buNone/>
              <a:defRPr sz="3843"/>
            </a:lvl3pPr>
            <a:lvl4pPr marL="4392000" indent="0">
              <a:buNone/>
              <a:defRPr sz="3202"/>
            </a:lvl4pPr>
            <a:lvl5pPr marL="5856000" indent="0">
              <a:buNone/>
              <a:defRPr sz="3202"/>
            </a:lvl5pPr>
            <a:lvl6pPr marL="7320001" indent="0">
              <a:buNone/>
              <a:defRPr sz="3202"/>
            </a:lvl6pPr>
            <a:lvl7pPr marL="8784001" indent="0">
              <a:buNone/>
              <a:defRPr sz="3202"/>
            </a:lvl7pPr>
            <a:lvl8pPr marL="10248001" indent="0">
              <a:buNone/>
              <a:defRPr sz="3202"/>
            </a:lvl8pPr>
            <a:lvl9pPr marL="11712001" indent="0">
              <a:buNone/>
              <a:defRPr sz="3202"/>
            </a:lvl9pPr>
          </a:lstStyle>
          <a:p>
            <a:pPr lvl="0"/>
            <a:r>
              <a:rPr lang="zh-CN" altLang="en-US" smtClean="0"/>
              <a:t>单击此处编辑母版文本样式</a:t>
            </a:r>
          </a:p>
        </p:txBody>
      </p:sp>
      <p:sp>
        <p:nvSpPr>
          <p:cNvPr id="5" name="Date Placeholder 4"/>
          <p:cNvSpPr>
            <a:spLocks noGrp="1"/>
          </p:cNvSpPr>
          <p:nvPr>
            <p:ph type="dt" sz="half" idx="10"/>
          </p:nvPr>
        </p:nvSpPr>
        <p:spPr>
          <a:xfrm>
            <a:off x="2759215" y="20415456"/>
            <a:ext cx="4439730" cy="1115804"/>
          </a:xfrm>
        </p:spPr>
        <p:txBody>
          <a:bodyPr/>
          <a:lstStyle/>
          <a:p>
            <a:fld id="{8CE7BD62-B650-FF4B-9FC3-090A14DB6412}" type="datetimeFigureOut">
              <a:rPr kumimoji="1" lang="zh-CN" altLang="en-US" smtClean="0"/>
              <a:t>17/2/1</a:t>
            </a:fld>
            <a:endParaRPr kumimoji="1" lang="zh-CN" altLang="en-US"/>
          </a:p>
        </p:txBody>
      </p:sp>
      <p:sp>
        <p:nvSpPr>
          <p:cNvPr id="6" name="Footer Placeholder 5"/>
          <p:cNvSpPr>
            <a:spLocks noGrp="1"/>
          </p:cNvSpPr>
          <p:nvPr>
            <p:ph type="ftr" sz="quarter" idx="11"/>
          </p:nvPr>
        </p:nvSpPr>
        <p:spPr>
          <a:xfrm>
            <a:off x="7577966" y="20415456"/>
            <a:ext cx="12544002" cy="1107268"/>
          </a:xfrm>
        </p:spPr>
        <p:txBody>
          <a:bodyPr/>
          <a:lstStyle/>
          <a:p>
            <a:endParaRPr kumimoji="1" lang="zh-CN" altLang="en-US"/>
          </a:p>
        </p:txBody>
      </p:sp>
      <p:sp>
        <p:nvSpPr>
          <p:cNvPr id="7" name="Slide Number Placeholder 6"/>
          <p:cNvSpPr>
            <a:spLocks noGrp="1"/>
          </p:cNvSpPr>
          <p:nvPr>
            <p:ph type="sldNum" sz="quarter" idx="12"/>
          </p:nvPr>
        </p:nvSpPr>
        <p:spPr>
          <a:xfrm>
            <a:off x="20488575" y="20415456"/>
            <a:ext cx="4446877" cy="1107268"/>
          </a:xfrm>
        </p:spPr>
        <p:txBody>
          <a:body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3964737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08974" y="1224429"/>
            <a:ext cx="36665815" cy="4777931"/>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08974" y="7319968"/>
            <a:ext cx="36665815" cy="1150697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4508975" y="20415456"/>
            <a:ext cx="8392459" cy="1115804"/>
          </a:xfrm>
          <a:prstGeom prst="rect">
            <a:avLst/>
          </a:prstGeom>
        </p:spPr>
        <p:txBody>
          <a:bodyPr vert="horz" lIns="91440" tIns="45720" rIns="91440" bIns="45720" rtlCol="0" anchor="ctr"/>
          <a:lstStyle>
            <a:lvl1pPr algn="l">
              <a:defRPr sz="3843">
                <a:solidFill>
                  <a:schemeClr val="tx1">
                    <a:lumMod val="65000"/>
                    <a:lumOff val="35000"/>
                  </a:schemeClr>
                </a:solidFill>
              </a:defRPr>
            </a:lvl1pPr>
          </a:lstStyle>
          <a:p>
            <a:fld id="{8CE7BD62-B650-FF4B-9FC3-090A14DB6412}" type="datetimeFigureOut">
              <a:rPr kumimoji="1" lang="zh-CN" altLang="en-US" smtClean="0"/>
              <a:t>17/2/1</a:t>
            </a:fld>
            <a:endParaRPr kumimoji="1" lang="zh-CN" altLang="en-US"/>
          </a:p>
        </p:txBody>
      </p:sp>
      <p:sp>
        <p:nvSpPr>
          <p:cNvPr id="5" name="Footer Placeholder 4"/>
          <p:cNvSpPr>
            <a:spLocks noGrp="1"/>
          </p:cNvSpPr>
          <p:nvPr>
            <p:ph type="ftr" sz="quarter" idx="3"/>
          </p:nvPr>
        </p:nvSpPr>
        <p:spPr>
          <a:xfrm>
            <a:off x="14548426" y="20415456"/>
            <a:ext cx="14822924" cy="1107268"/>
          </a:xfrm>
          <a:prstGeom prst="rect">
            <a:avLst/>
          </a:prstGeom>
        </p:spPr>
        <p:txBody>
          <a:bodyPr vert="horz" lIns="91440" tIns="45720" rIns="91440" bIns="45720" rtlCol="0" anchor="ctr"/>
          <a:lstStyle>
            <a:lvl1pPr algn="ctr">
              <a:defRPr sz="3843">
                <a:solidFill>
                  <a:schemeClr val="tx1">
                    <a:lumMod val="65000"/>
                    <a:lumOff val="35000"/>
                  </a:schemeClr>
                </a:solidFill>
              </a:defRPr>
            </a:lvl1pPr>
          </a:lstStyle>
          <a:p>
            <a:endParaRPr kumimoji="1" lang="zh-CN" altLang="en-US"/>
          </a:p>
        </p:txBody>
      </p:sp>
      <p:sp>
        <p:nvSpPr>
          <p:cNvPr id="6" name="Slide Number Placeholder 5"/>
          <p:cNvSpPr>
            <a:spLocks noGrp="1"/>
          </p:cNvSpPr>
          <p:nvPr>
            <p:ph type="sldNum" sz="quarter" idx="4"/>
          </p:nvPr>
        </p:nvSpPr>
        <p:spPr>
          <a:xfrm>
            <a:off x="31018347" y="20415456"/>
            <a:ext cx="10156444" cy="1107268"/>
          </a:xfrm>
          <a:prstGeom prst="rect">
            <a:avLst/>
          </a:prstGeom>
        </p:spPr>
        <p:txBody>
          <a:bodyPr vert="horz" lIns="91440" tIns="45720" rIns="91440" bIns="45720" rtlCol="0" anchor="ctr"/>
          <a:lstStyle>
            <a:lvl1pPr algn="r">
              <a:defRPr sz="3843">
                <a:solidFill>
                  <a:schemeClr val="tx1">
                    <a:lumMod val="65000"/>
                    <a:lumOff val="35000"/>
                  </a:schemeClr>
                </a:solidFill>
              </a:defRPr>
            </a:lvl1pPr>
          </a:lstStyle>
          <a:p>
            <a:fld id="{091BA008-5E78-C94C-91EF-4F9E00EB00C0}" type="slidenum">
              <a:rPr kumimoji="1" lang="zh-CN" altLang="en-US" smtClean="0"/>
              <a:t>‹#›</a:t>
            </a:fld>
            <a:endParaRPr kumimoji="1" lang="zh-CN" altLang="en-US"/>
          </a:p>
        </p:txBody>
      </p:sp>
      <p:sp>
        <p:nvSpPr>
          <p:cNvPr id="11" name="Freeform 6" title="Left scallop edge"/>
          <p:cNvSpPr/>
          <p:nvPr/>
        </p:nvSpPr>
        <p:spPr bwMode="auto">
          <a:xfrm>
            <a:off x="2" y="0"/>
            <a:ext cx="3191046" cy="21959888"/>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42898640" y="0"/>
            <a:ext cx="1021135" cy="21959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29195746"/>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2928000" rtl="0" eaLnBrk="1" latinLnBrk="0" hangingPunct="1">
        <a:lnSpc>
          <a:spcPct val="90000"/>
        </a:lnSpc>
        <a:spcBef>
          <a:spcPct val="0"/>
        </a:spcBef>
        <a:buNone/>
        <a:defRPr sz="16331" kern="1200" cap="all" spc="640" baseline="0">
          <a:solidFill>
            <a:schemeClr val="tx2"/>
          </a:solidFill>
          <a:latin typeface="+mj-lt"/>
          <a:ea typeface="+mj-ea"/>
          <a:cs typeface="+mj-cs"/>
        </a:defRPr>
      </a:lvl1pPr>
    </p:titleStyle>
    <p:bodyStyle>
      <a:lvl1pPr marL="732000" indent="-732000" algn="l" defTabSz="2928000" rtl="0" eaLnBrk="1" latinLnBrk="0" hangingPunct="1">
        <a:lnSpc>
          <a:spcPct val="110000"/>
        </a:lnSpc>
        <a:spcBef>
          <a:spcPts val="2241"/>
        </a:spcBef>
        <a:buClr>
          <a:schemeClr val="tx2"/>
        </a:buClr>
        <a:buFont typeface="Arial" panose="020B0604020202020204" pitchFamily="34" charset="0"/>
        <a:buChar char="•"/>
        <a:defRPr sz="6404" kern="1200">
          <a:solidFill>
            <a:schemeClr val="tx1">
              <a:lumMod val="65000"/>
              <a:lumOff val="35000"/>
            </a:schemeClr>
          </a:solidFill>
          <a:latin typeface="+mn-lt"/>
          <a:ea typeface="+mn-ea"/>
          <a:cs typeface="+mn-cs"/>
        </a:defRPr>
      </a:lvl1pPr>
      <a:lvl2pPr marL="2196000" indent="-732000" algn="l" defTabSz="2928000" rtl="0" eaLnBrk="1" latinLnBrk="0" hangingPunct="1">
        <a:lnSpc>
          <a:spcPct val="110000"/>
        </a:lnSpc>
        <a:spcBef>
          <a:spcPts val="2241"/>
        </a:spcBef>
        <a:buClr>
          <a:schemeClr val="tx2"/>
        </a:buClr>
        <a:buFont typeface="Gill Sans MT" panose="020B0502020104020203" pitchFamily="34" charset="0"/>
        <a:buChar char="–"/>
        <a:defRPr sz="5764" kern="1200">
          <a:solidFill>
            <a:schemeClr val="tx1">
              <a:lumMod val="65000"/>
              <a:lumOff val="35000"/>
            </a:schemeClr>
          </a:solidFill>
          <a:latin typeface="+mn-lt"/>
          <a:ea typeface="+mn-ea"/>
          <a:cs typeface="+mn-cs"/>
        </a:defRPr>
      </a:lvl2pPr>
      <a:lvl3pPr marL="3660000" indent="-732000" algn="l" defTabSz="2928000" rtl="0" eaLnBrk="1" latinLnBrk="0" hangingPunct="1">
        <a:lnSpc>
          <a:spcPct val="110000"/>
        </a:lnSpc>
        <a:spcBef>
          <a:spcPts val="2241"/>
        </a:spcBef>
        <a:buClr>
          <a:schemeClr val="tx2"/>
        </a:buClr>
        <a:buFont typeface="Arial" panose="020B0604020202020204" pitchFamily="34" charset="0"/>
        <a:buChar char="•"/>
        <a:defRPr sz="5123" kern="1200">
          <a:solidFill>
            <a:schemeClr val="tx1">
              <a:lumMod val="65000"/>
              <a:lumOff val="35000"/>
            </a:schemeClr>
          </a:solidFill>
          <a:latin typeface="+mn-lt"/>
          <a:ea typeface="+mn-ea"/>
          <a:cs typeface="+mn-cs"/>
        </a:defRPr>
      </a:lvl3pPr>
      <a:lvl4pPr marL="5124000"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a:solidFill>
            <a:schemeClr val="tx1">
              <a:lumMod val="65000"/>
              <a:lumOff val="35000"/>
            </a:schemeClr>
          </a:solidFill>
          <a:latin typeface="+mn-lt"/>
          <a:ea typeface="+mn-ea"/>
          <a:cs typeface="+mn-cs"/>
        </a:defRPr>
      </a:lvl4pPr>
      <a:lvl5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a:solidFill>
            <a:schemeClr val="tx1">
              <a:lumMod val="65000"/>
              <a:lumOff val="35000"/>
            </a:schemeClr>
          </a:solidFill>
          <a:latin typeface="+mn-lt"/>
          <a:ea typeface="+mn-ea"/>
          <a:cs typeface="+mn-cs"/>
        </a:defRPr>
      </a:lvl5pPr>
      <a:lvl6pPr marL="6588001"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a:solidFill>
            <a:schemeClr val="tx1">
              <a:lumMod val="65000"/>
              <a:lumOff val="35000"/>
            </a:schemeClr>
          </a:solidFill>
          <a:latin typeface="+mn-lt"/>
          <a:ea typeface="+mn-ea"/>
          <a:cs typeface="+mn-cs"/>
        </a:defRPr>
      </a:lvl6pPr>
      <a:lvl7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a:solidFill>
            <a:schemeClr val="tx1">
              <a:lumMod val="65000"/>
              <a:lumOff val="35000"/>
            </a:schemeClr>
          </a:solidFill>
          <a:latin typeface="+mn-lt"/>
          <a:ea typeface="+mn-ea"/>
          <a:cs typeface="+mn-cs"/>
        </a:defRPr>
      </a:lvl7pPr>
      <a:lvl8pPr marL="6588001" indent="-732000" algn="l" defTabSz="2928000" rtl="0" eaLnBrk="1" latinLnBrk="0" hangingPunct="1">
        <a:lnSpc>
          <a:spcPct val="110000"/>
        </a:lnSpc>
        <a:spcBef>
          <a:spcPts val="2241"/>
        </a:spcBef>
        <a:buClr>
          <a:schemeClr val="tx2"/>
        </a:buClr>
        <a:buFont typeface="Gill Sans MT" panose="020B0502020104020203" pitchFamily="34" charset="0"/>
        <a:buChar char="–"/>
        <a:defRPr sz="4483" kern="1200" baseline="0">
          <a:solidFill>
            <a:schemeClr val="tx1">
              <a:lumMod val="65000"/>
              <a:lumOff val="35000"/>
            </a:schemeClr>
          </a:solidFill>
          <a:latin typeface="+mn-lt"/>
          <a:ea typeface="+mn-ea"/>
          <a:cs typeface="+mn-cs"/>
        </a:defRPr>
      </a:lvl8pPr>
      <a:lvl9pPr marL="6588001" indent="-732000" algn="l" defTabSz="2928000" rtl="0" eaLnBrk="1" latinLnBrk="0" hangingPunct="1">
        <a:lnSpc>
          <a:spcPct val="110000"/>
        </a:lnSpc>
        <a:spcBef>
          <a:spcPts val="2241"/>
        </a:spcBef>
        <a:buClr>
          <a:schemeClr val="tx2"/>
        </a:buClr>
        <a:buFont typeface="Arial" panose="020B0604020202020204" pitchFamily="34" charset="0"/>
        <a:buChar char="•"/>
        <a:defRPr sz="4483" kern="1200" baseline="0">
          <a:solidFill>
            <a:schemeClr val="tx1">
              <a:lumMod val="65000"/>
              <a:lumOff val="35000"/>
            </a:schemeClr>
          </a:solidFill>
          <a:latin typeface="+mn-lt"/>
          <a:ea typeface="+mn-ea"/>
          <a:cs typeface="+mn-cs"/>
        </a:defRPr>
      </a:lvl9pPr>
    </p:bodyStyle>
    <p:otherStyle>
      <a:defPPr>
        <a:defRPr lang="en-US"/>
      </a:defPPr>
      <a:lvl1pPr marL="0" algn="l" defTabSz="2928000" rtl="0" eaLnBrk="1" latinLnBrk="0" hangingPunct="1">
        <a:defRPr sz="5764" kern="1200">
          <a:solidFill>
            <a:schemeClr val="tx1"/>
          </a:solidFill>
          <a:latin typeface="+mn-lt"/>
          <a:ea typeface="+mn-ea"/>
          <a:cs typeface="+mn-cs"/>
        </a:defRPr>
      </a:lvl1pPr>
      <a:lvl2pPr marL="1464000" algn="l" defTabSz="2928000" rtl="0" eaLnBrk="1" latinLnBrk="0" hangingPunct="1">
        <a:defRPr sz="5764" kern="1200">
          <a:solidFill>
            <a:schemeClr val="tx1"/>
          </a:solidFill>
          <a:latin typeface="+mn-lt"/>
          <a:ea typeface="+mn-ea"/>
          <a:cs typeface="+mn-cs"/>
        </a:defRPr>
      </a:lvl2pPr>
      <a:lvl3pPr marL="2928000" algn="l" defTabSz="2928000" rtl="0" eaLnBrk="1" latinLnBrk="0" hangingPunct="1">
        <a:defRPr sz="5764" kern="1200">
          <a:solidFill>
            <a:schemeClr val="tx1"/>
          </a:solidFill>
          <a:latin typeface="+mn-lt"/>
          <a:ea typeface="+mn-ea"/>
          <a:cs typeface="+mn-cs"/>
        </a:defRPr>
      </a:lvl3pPr>
      <a:lvl4pPr marL="4392000" algn="l" defTabSz="2928000" rtl="0" eaLnBrk="1" latinLnBrk="0" hangingPunct="1">
        <a:defRPr sz="5764" kern="1200">
          <a:solidFill>
            <a:schemeClr val="tx1"/>
          </a:solidFill>
          <a:latin typeface="+mn-lt"/>
          <a:ea typeface="+mn-ea"/>
          <a:cs typeface="+mn-cs"/>
        </a:defRPr>
      </a:lvl4pPr>
      <a:lvl5pPr marL="5856000" algn="l" defTabSz="2928000" rtl="0" eaLnBrk="1" latinLnBrk="0" hangingPunct="1">
        <a:defRPr sz="5764" kern="1200">
          <a:solidFill>
            <a:schemeClr val="tx1"/>
          </a:solidFill>
          <a:latin typeface="+mn-lt"/>
          <a:ea typeface="+mn-ea"/>
          <a:cs typeface="+mn-cs"/>
        </a:defRPr>
      </a:lvl5pPr>
      <a:lvl6pPr marL="7320001" algn="l" defTabSz="2928000" rtl="0" eaLnBrk="1" latinLnBrk="0" hangingPunct="1">
        <a:defRPr sz="5764" kern="1200">
          <a:solidFill>
            <a:schemeClr val="tx1"/>
          </a:solidFill>
          <a:latin typeface="+mn-lt"/>
          <a:ea typeface="+mn-ea"/>
          <a:cs typeface="+mn-cs"/>
        </a:defRPr>
      </a:lvl6pPr>
      <a:lvl7pPr marL="8784001" algn="l" defTabSz="2928000" rtl="0" eaLnBrk="1" latinLnBrk="0" hangingPunct="1">
        <a:defRPr sz="5764" kern="1200">
          <a:solidFill>
            <a:schemeClr val="tx1"/>
          </a:solidFill>
          <a:latin typeface="+mn-lt"/>
          <a:ea typeface="+mn-ea"/>
          <a:cs typeface="+mn-cs"/>
        </a:defRPr>
      </a:lvl7pPr>
      <a:lvl8pPr marL="10248001" algn="l" defTabSz="2928000" rtl="0" eaLnBrk="1" latinLnBrk="0" hangingPunct="1">
        <a:defRPr sz="5764" kern="1200">
          <a:solidFill>
            <a:schemeClr val="tx1"/>
          </a:solidFill>
          <a:latin typeface="+mn-lt"/>
          <a:ea typeface="+mn-ea"/>
          <a:cs typeface="+mn-cs"/>
        </a:defRPr>
      </a:lvl8pPr>
      <a:lvl9pPr marL="11712001" algn="l" defTabSz="2928000" rtl="0" eaLnBrk="1" latinLnBrk="0" hangingPunct="1">
        <a:defRPr sz="5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3019485" y="1169162"/>
            <a:ext cx="37880806" cy="4244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3019485" y="5845804"/>
            <a:ext cx="37880806" cy="13933347"/>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3019485" y="20353564"/>
            <a:ext cx="9881949" cy="1169161"/>
          </a:xfrm>
          <a:prstGeom prst="rect">
            <a:avLst/>
          </a:prstGeom>
        </p:spPr>
        <p:txBody>
          <a:bodyPr vert="horz" lIns="91440" tIns="45720" rIns="91440" bIns="45720" rtlCol="0" anchor="ctr"/>
          <a:lstStyle>
            <a:lvl1pPr algn="l">
              <a:defRPr sz="3843">
                <a:solidFill>
                  <a:schemeClr val="tx1">
                    <a:tint val="75000"/>
                  </a:schemeClr>
                </a:solidFill>
              </a:defRPr>
            </a:lvl1pPr>
          </a:lstStyle>
          <a:p>
            <a:fld id="{8CE7BD62-B650-FF4B-9FC3-090A14DB6412}" type="datetimeFigureOut">
              <a:rPr kumimoji="1" lang="zh-CN" altLang="en-US" smtClean="0"/>
              <a:t>17/2/1</a:t>
            </a:fld>
            <a:endParaRPr kumimoji="1" lang="zh-CN" altLang="en-US"/>
          </a:p>
        </p:txBody>
      </p:sp>
      <p:sp>
        <p:nvSpPr>
          <p:cNvPr id="5" name="页脚占位符 4"/>
          <p:cNvSpPr>
            <a:spLocks noGrp="1"/>
          </p:cNvSpPr>
          <p:nvPr>
            <p:ph type="ftr" sz="quarter" idx="3"/>
          </p:nvPr>
        </p:nvSpPr>
        <p:spPr>
          <a:xfrm>
            <a:off x="14548426" y="20353564"/>
            <a:ext cx="14822924" cy="1169161"/>
          </a:xfrm>
          <a:prstGeom prst="rect">
            <a:avLst/>
          </a:prstGeom>
        </p:spPr>
        <p:txBody>
          <a:bodyPr vert="horz" lIns="91440" tIns="45720" rIns="91440" bIns="45720" rtlCol="0" anchor="ctr"/>
          <a:lstStyle>
            <a:lvl1pPr algn="ctr">
              <a:defRPr sz="3843">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31018341" y="20353564"/>
            <a:ext cx="9881949" cy="1169161"/>
          </a:xfrm>
          <a:prstGeom prst="rect">
            <a:avLst/>
          </a:prstGeom>
        </p:spPr>
        <p:txBody>
          <a:bodyPr vert="horz" lIns="91440" tIns="45720" rIns="91440" bIns="45720" rtlCol="0" anchor="ctr"/>
          <a:lstStyle>
            <a:lvl1pPr algn="r">
              <a:defRPr sz="3843">
                <a:solidFill>
                  <a:schemeClr val="tx1">
                    <a:tint val="75000"/>
                  </a:schemeClr>
                </a:solidFill>
              </a:defRPr>
            </a:lvl1pPr>
          </a:lstStyle>
          <a:p>
            <a:fld id="{091BA008-5E78-C94C-91EF-4F9E00EB00C0}" type="slidenum">
              <a:rPr kumimoji="1" lang="zh-CN" altLang="en-US" smtClean="0"/>
              <a:t>‹#›</a:t>
            </a:fld>
            <a:endParaRPr kumimoji="1" lang="zh-CN" altLang="en-US"/>
          </a:p>
        </p:txBody>
      </p:sp>
    </p:spTree>
    <p:extLst>
      <p:ext uri="{BB962C8B-B14F-4D97-AF65-F5344CB8AC3E}">
        <p14:creationId xmlns:p14="http://schemas.microsoft.com/office/powerpoint/2010/main" val="14073922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l" defTabSz="2928000" rtl="0" eaLnBrk="1" latinLnBrk="0" hangingPunct="1">
        <a:lnSpc>
          <a:spcPct val="90000"/>
        </a:lnSpc>
        <a:spcBef>
          <a:spcPct val="0"/>
        </a:spcBef>
        <a:buNone/>
        <a:defRPr sz="14089" kern="1200">
          <a:solidFill>
            <a:schemeClr val="tx1"/>
          </a:solidFill>
          <a:latin typeface="+mj-lt"/>
          <a:ea typeface="+mj-ea"/>
          <a:cs typeface="+mj-cs"/>
        </a:defRPr>
      </a:lvl1pPr>
    </p:titleStyle>
    <p:bodyStyle>
      <a:lvl1pPr marL="732000" indent="-732000" algn="l" defTabSz="2928000" rtl="0" eaLnBrk="1" latinLnBrk="0" hangingPunct="1">
        <a:lnSpc>
          <a:spcPct val="90000"/>
        </a:lnSpc>
        <a:spcBef>
          <a:spcPts val="3202"/>
        </a:spcBef>
        <a:buFont typeface="Arial"/>
        <a:buChar char="•"/>
        <a:defRPr sz="8966" kern="1200">
          <a:solidFill>
            <a:schemeClr val="tx1"/>
          </a:solidFill>
          <a:latin typeface="+mn-lt"/>
          <a:ea typeface="+mn-ea"/>
          <a:cs typeface="+mn-cs"/>
        </a:defRPr>
      </a:lvl1pPr>
      <a:lvl2pPr marL="2196000" indent="-732000" algn="l" defTabSz="2928000" rtl="0" eaLnBrk="1" latinLnBrk="0" hangingPunct="1">
        <a:lnSpc>
          <a:spcPct val="90000"/>
        </a:lnSpc>
        <a:spcBef>
          <a:spcPts val="1601"/>
        </a:spcBef>
        <a:buFont typeface="Arial"/>
        <a:buChar char="•"/>
        <a:defRPr sz="7685" kern="1200">
          <a:solidFill>
            <a:schemeClr val="tx1"/>
          </a:solidFill>
          <a:latin typeface="+mn-lt"/>
          <a:ea typeface="+mn-ea"/>
          <a:cs typeface="+mn-cs"/>
        </a:defRPr>
      </a:lvl2pPr>
      <a:lvl3pPr marL="3660000" indent="-732000" algn="l" defTabSz="2928000" rtl="0" eaLnBrk="1" latinLnBrk="0" hangingPunct="1">
        <a:lnSpc>
          <a:spcPct val="90000"/>
        </a:lnSpc>
        <a:spcBef>
          <a:spcPts val="1601"/>
        </a:spcBef>
        <a:buFont typeface="Arial"/>
        <a:buChar char="•"/>
        <a:defRPr sz="6404" kern="1200">
          <a:solidFill>
            <a:schemeClr val="tx1"/>
          </a:solidFill>
          <a:latin typeface="+mn-lt"/>
          <a:ea typeface="+mn-ea"/>
          <a:cs typeface="+mn-cs"/>
        </a:defRPr>
      </a:lvl3pPr>
      <a:lvl4pPr marL="5124000"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4pPr>
      <a:lvl5pPr marL="6588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5pPr>
      <a:lvl6pPr marL="8052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6pPr>
      <a:lvl7pPr marL="9516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7pPr>
      <a:lvl8pPr marL="10980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8pPr>
      <a:lvl9pPr marL="12444001" indent="-732000" algn="l" defTabSz="2928000" rtl="0" eaLnBrk="1" latinLnBrk="0" hangingPunct="1">
        <a:lnSpc>
          <a:spcPct val="90000"/>
        </a:lnSpc>
        <a:spcBef>
          <a:spcPts val="1601"/>
        </a:spcBef>
        <a:buFont typeface="Arial"/>
        <a:buChar char="•"/>
        <a:defRPr sz="5764" kern="1200">
          <a:solidFill>
            <a:schemeClr val="tx1"/>
          </a:solidFill>
          <a:latin typeface="+mn-lt"/>
          <a:ea typeface="+mn-ea"/>
          <a:cs typeface="+mn-cs"/>
        </a:defRPr>
      </a:lvl9pPr>
    </p:bodyStyle>
    <p:otherStyle>
      <a:defPPr>
        <a:defRPr lang="zh-CN"/>
      </a:defPPr>
      <a:lvl1pPr marL="0" algn="l" defTabSz="2928000" rtl="0" eaLnBrk="1" latinLnBrk="0" hangingPunct="1">
        <a:defRPr sz="5764" kern="1200">
          <a:solidFill>
            <a:schemeClr val="tx1"/>
          </a:solidFill>
          <a:latin typeface="+mn-lt"/>
          <a:ea typeface="+mn-ea"/>
          <a:cs typeface="+mn-cs"/>
        </a:defRPr>
      </a:lvl1pPr>
      <a:lvl2pPr marL="1464000" algn="l" defTabSz="2928000" rtl="0" eaLnBrk="1" latinLnBrk="0" hangingPunct="1">
        <a:defRPr sz="5764" kern="1200">
          <a:solidFill>
            <a:schemeClr val="tx1"/>
          </a:solidFill>
          <a:latin typeface="+mn-lt"/>
          <a:ea typeface="+mn-ea"/>
          <a:cs typeface="+mn-cs"/>
        </a:defRPr>
      </a:lvl2pPr>
      <a:lvl3pPr marL="2928000" algn="l" defTabSz="2928000" rtl="0" eaLnBrk="1" latinLnBrk="0" hangingPunct="1">
        <a:defRPr sz="5764" kern="1200">
          <a:solidFill>
            <a:schemeClr val="tx1"/>
          </a:solidFill>
          <a:latin typeface="+mn-lt"/>
          <a:ea typeface="+mn-ea"/>
          <a:cs typeface="+mn-cs"/>
        </a:defRPr>
      </a:lvl3pPr>
      <a:lvl4pPr marL="4392000" algn="l" defTabSz="2928000" rtl="0" eaLnBrk="1" latinLnBrk="0" hangingPunct="1">
        <a:defRPr sz="5764" kern="1200">
          <a:solidFill>
            <a:schemeClr val="tx1"/>
          </a:solidFill>
          <a:latin typeface="+mn-lt"/>
          <a:ea typeface="+mn-ea"/>
          <a:cs typeface="+mn-cs"/>
        </a:defRPr>
      </a:lvl4pPr>
      <a:lvl5pPr marL="5856000" algn="l" defTabSz="2928000" rtl="0" eaLnBrk="1" latinLnBrk="0" hangingPunct="1">
        <a:defRPr sz="5764" kern="1200">
          <a:solidFill>
            <a:schemeClr val="tx1"/>
          </a:solidFill>
          <a:latin typeface="+mn-lt"/>
          <a:ea typeface="+mn-ea"/>
          <a:cs typeface="+mn-cs"/>
        </a:defRPr>
      </a:lvl5pPr>
      <a:lvl6pPr marL="7320001" algn="l" defTabSz="2928000" rtl="0" eaLnBrk="1" latinLnBrk="0" hangingPunct="1">
        <a:defRPr sz="5764" kern="1200">
          <a:solidFill>
            <a:schemeClr val="tx1"/>
          </a:solidFill>
          <a:latin typeface="+mn-lt"/>
          <a:ea typeface="+mn-ea"/>
          <a:cs typeface="+mn-cs"/>
        </a:defRPr>
      </a:lvl6pPr>
      <a:lvl7pPr marL="8784001" algn="l" defTabSz="2928000" rtl="0" eaLnBrk="1" latinLnBrk="0" hangingPunct="1">
        <a:defRPr sz="5764" kern="1200">
          <a:solidFill>
            <a:schemeClr val="tx1"/>
          </a:solidFill>
          <a:latin typeface="+mn-lt"/>
          <a:ea typeface="+mn-ea"/>
          <a:cs typeface="+mn-cs"/>
        </a:defRPr>
      </a:lvl7pPr>
      <a:lvl8pPr marL="10248001" algn="l" defTabSz="2928000" rtl="0" eaLnBrk="1" latinLnBrk="0" hangingPunct="1">
        <a:defRPr sz="5764" kern="1200">
          <a:solidFill>
            <a:schemeClr val="tx1"/>
          </a:solidFill>
          <a:latin typeface="+mn-lt"/>
          <a:ea typeface="+mn-ea"/>
          <a:cs typeface="+mn-cs"/>
        </a:defRPr>
      </a:lvl8pPr>
      <a:lvl9pPr marL="11712001" algn="l" defTabSz="2928000" rtl="0" eaLnBrk="1" latinLnBrk="0" hangingPunct="1">
        <a:defRPr sz="576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emf"/><Relationship Id="rId12" Type="http://schemas.openxmlformats.org/officeDocument/2006/relationships/image" Target="../media/image10.emf"/><Relationship Id="rId13" Type="http://schemas.openxmlformats.org/officeDocument/2006/relationships/image" Target="../media/image11.emf"/><Relationship Id="rId14" Type="http://schemas.openxmlformats.org/officeDocument/2006/relationships/image" Target="../media/image12.tiff"/><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tiff"/><Relationship Id="rId9" Type="http://schemas.openxmlformats.org/officeDocument/2006/relationships/image" Target="../media/image7.emf"/><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7" name="文本框 17486"/>
          <p:cNvSpPr txBox="1"/>
          <p:nvPr/>
        </p:nvSpPr>
        <p:spPr>
          <a:xfrm>
            <a:off x="18035726" y="7429621"/>
            <a:ext cx="7504092" cy="3348000"/>
          </a:xfrm>
          <a:prstGeom prst="rect">
            <a:avLst/>
          </a:prstGeom>
          <a:solidFill>
            <a:srgbClr val="FFC000">
              <a:alpha val="25098"/>
            </a:srgbClr>
          </a:solidFill>
        </p:spPr>
        <p:txBody>
          <a:bodyPr wrap="square" rtlCol="0">
            <a:spAutoFit/>
          </a:bodyPr>
          <a:lstStyle/>
          <a:p>
            <a:endParaRPr kumimoji="1" lang="en-US" altLang="zh-CN" dirty="0" smtClean="0"/>
          </a:p>
          <a:p>
            <a:endParaRPr kumimoji="1" lang="en-US" altLang="zh-CN" dirty="0"/>
          </a:p>
          <a:p>
            <a:endParaRPr kumimoji="1" lang="en-US" altLang="zh-CN" dirty="0" smtClean="0"/>
          </a:p>
          <a:p>
            <a:endParaRPr kumimoji="1" lang="zh-CN" altLang="en-US" dirty="0"/>
          </a:p>
        </p:txBody>
      </p:sp>
      <p:sp>
        <p:nvSpPr>
          <p:cNvPr id="2075" name="AutoShape 27"/>
          <p:cNvSpPr>
            <a:spLocks noChangeArrowheads="1"/>
          </p:cNvSpPr>
          <p:nvPr/>
        </p:nvSpPr>
        <p:spPr bwMode="auto">
          <a:xfrm>
            <a:off x="4249499" y="751727"/>
            <a:ext cx="33590826" cy="2079920"/>
          </a:xfrm>
          <a:prstGeom prst="roundRect">
            <a:avLst>
              <a:gd name="adj" fmla="val 50000"/>
            </a:avLst>
          </a:prstGeom>
          <a:solidFill>
            <a:srgbClr val="009848"/>
          </a:solidFill>
          <a:ln w="38100">
            <a:noFill/>
            <a:round/>
            <a:headEnd/>
            <a:tailEnd/>
          </a:ln>
          <a:effectLst>
            <a:outerShdw sx="1000" sy="1000" algn="ctr" rotWithShape="0">
              <a:srgbClr val="787878"/>
            </a:outerShdw>
          </a:effectLst>
        </p:spPr>
        <p:txBody>
          <a:bodyPr lIns="130864" tIns="121999" rIns="130864" bIns="67438" anchor="ctr" anchorCtr="1"/>
          <a:lstStyle/>
          <a:p>
            <a:pPr algn="ctr" defTabSz="3206716" fontAlgn="base">
              <a:spcBef>
                <a:spcPct val="0"/>
              </a:spcBef>
              <a:spcAft>
                <a:spcPct val="0"/>
              </a:spcAft>
              <a:defRPr/>
            </a:pPr>
            <a:r>
              <a:rPr lang="en-US" sz="5870" b="1" dirty="0">
                <a:solidFill>
                  <a:schemeClr val="bg1"/>
                </a:solidFill>
                <a:effectLst>
                  <a:outerShdw blurRad="38100" dist="38100" dir="2700000" algn="tl">
                    <a:srgbClr val="000000"/>
                  </a:outerShdw>
                </a:effectLst>
                <a:latin typeface="Verdana" pitchFamily="34" charset="0"/>
              </a:rPr>
              <a:t>A Statistical Learning Approach for Drug Sensitivity Prediction with Cancer Cell Line </a:t>
            </a:r>
            <a:r>
              <a:rPr lang="en-US" sz="5870" b="1" dirty="0" smtClean="0">
                <a:solidFill>
                  <a:schemeClr val="bg1"/>
                </a:solidFill>
                <a:effectLst>
                  <a:outerShdw blurRad="38100" dist="38100" dir="2700000" algn="tl">
                    <a:srgbClr val="000000"/>
                  </a:outerShdw>
                </a:effectLst>
                <a:latin typeface="Verdana" pitchFamily="34" charset="0"/>
              </a:rPr>
              <a:t>Data</a:t>
            </a:r>
            <a:endParaRPr lang="en-US" sz="5870" b="1" dirty="0">
              <a:solidFill>
                <a:schemeClr val="bg1"/>
              </a:solidFill>
              <a:effectLst>
                <a:outerShdw blurRad="38100" dist="38100" dir="2700000" algn="tl">
                  <a:srgbClr val="000000"/>
                </a:outerShdw>
              </a:effectLst>
              <a:latin typeface="Verdana" pitchFamily="34" charset="0"/>
            </a:endParaRPr>
          </a:p>
        </p:txBody>
      </p:sp>
      <p:sp>
        <p:nvSpPr>
          <p:cNvPr id="17413" name="Text Box 79"/>
          <p:cNvSpPr txBox="1">
            <a:spLocks noChangeArrowheads="1"/>
          </p:cNvSpPr>
          <p:nvPr/>
        </p:nvSpPr>
        <p:spPr bwMode="auto">
          <a:xfrm>
            <a:off x="4203718" y="3154068"/>
            <a:ext cx="33464466" cy="1008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130864" tIns="67438" rIns="130864" bIns="67438">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algn="ctr" defTabSz="609996" eaLnBrk="0" fontAlgn="base" hangingPunct="0">
              <a:lnSpc>
                <a:spcPts val="2200"/>
              </a:lnSpc>
              <a:spcBef>
                <a:spcPct val="50000"/>
              </a:spcBef>
              <a:spcAft>
                <a:spcPct val="0"/>
              </a:spcAft>
              <a:buNone/>
            </a:pPr>
            <a:r>
              <a:rPr lang="en-CA" altLang="zh-CN" sz="4000" b="1" dirty="0">
                <a:solidFill>
                  <a:srgbClr val="009848"/>
                </a:solidFill>
                <a:latin typeface="Verdana" charset="0"/>
              </a:rPr>
              <a:t>Lijing Wang</a:t>
            </a:r>
            <a:r>
              <a:rPr lang="en-CA" altLang="zh-CN" sz="4000" b="1" baseline="30000" dirty="0">
                <a:solidFill>
                  <a:srgbClr val="009848"/>
                </a:solidFill>
                <a:latin typeface="Verdana" charset="0"/>
              </a:rPr>
              <a:t>1</a:t>
            </a:r>
            <a:r>
              <a:rPr lang="en-CA" altLang="zh-CN" sz="4000" b="1" dirty="0">
                <a:solidFill>
                  <a:srgbClr val="009848"/>
                </a:solidFill>
                <a:latin typeface="Verdana" charset="0"/>
              </a:rPr>
              <a:t>, </a:t>
            </a:r>
            <a:r>
              <a:rPr lang="en-CA" altLang="zh-CN" sz="4000" b="1" dirty="0" err="1">
                <a:solidFill>
                  <a:srgbClr val="009848"/>
                </a:solidFill>
                <a:latin typeface="Verdana" charset="0"/>
              </a:rPr>
              <a:t>Yangzhong</a:t>
            </a:r>
            <a:r>
              <a:rPr lang="en-CA" altLang="zh-CN" sz="4000" b="1" dirty="0">
                <a:solidFill>
                  <a:srgbClr val="009848"/>
                </a:solidFill>
                <a:latin typeface="Verdana" charset="0"/>
              </a:rPr>
              <a:t> </a:t>
            </a:r>
            <a:r>
              <a:rPr lang="en-CA" altLang="zh-CN" sz="4000" b="1" dirty="0" smtClean="0">
                <a:solidFill>
                  <a:srgbClr val="009848"/>
                </a:solidFill>
                <a:latin typeface="Verdana" charset="0"/>
              </a:rPr>
              <a:t>Tang</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err="1">
                <a:solidFill>
                  <a:srgbClr val="009848"/>
                </a:solidFill>
                <a:latin typeface="Verdana" charset="0"/>
              </a:rPr>
              <a:t>Stevan</a:t>
            </a:r>
            <a:r>
              <a:rPr lang="en-CA" altLang="zh-CN" sz="4000" b="1" dirty="0">
                <a:solidFill>
                  <a:srgbClr val="009848"/>
                </a:solidFill>
                <a:latin typeface="Verdana" charset="0"/>
              </a:rPr>
              <a:t> </a:t>
            </a:r>
            <a:r>
              <a:rPr lang="en-CA" altLang="zh-CN" sz="4000" b="1" dirty="0" smtClean="0">
                <a:solidFill>
                  <a:srgbClr val="009848"/>
                </a:solidFill>
                <a:latin typeface="Verdana" charset="0"/>
              </a:rPr>
              <a:t>Djakovic</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Julie </a:t>
            </a:r>
            <a:r>
              <a:rPr lang="en-CA" altLang="zh-CN" sz="4000" b="1" dirty="0" smtClean="0">
                <a:solidFill>
                  <a:srgbClr val="009848"/>
                </a:solidFill>
                <a:latin typeface="Verdana" charset="0"/>
              </a:rPr>
              <a:t>Rice</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Tony </a:t>
            </a:r>
            <a:r>
              <a:rPr lang="en-CA" altLang="zh-CN" sz="4000" b="1" dirty="0" smtClean="0">
                <a:solidFill>
                  <a:srgbClr val="009848"/>
                </a:solidFill>
                <a:latin typeface="Verdana" charset="0"/>
              </a:rPr>
              <a:t>Wu</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Daniel J. </a:t>
            </a:r>
            <a:r>
              <a:rPr lang="en-CA" altLang="zh-CN" sz="4000" b="1" dirty="0" smtClean="0">
                <a:solidFill>
                  <a:srgbClr val="009848"/>
                </a:solidFill>
                <a:latin typeface="Verdana" charset="0"/>
              </a:rPr>
              <a:t>Anderson</a:t>
            </a:r>
            <a:r>
              <a:rPr lang="en-CA" altLang="zh-CN" sz="4000" b="1" baseline="30000" dirty="0" smtClean="0">
                <a:solidFill>
                  <a:srgbClr val="009848"/>
                </a:solidFill>
                <a:latin typeface="Verdana" charset="0"/>
              </a:rPr>
              <a:t>2</a:t>
            </a:r>
            <a:r>
              <a:rPr lang="en-CA" altLang="zh-CN" sz="4000" b="1" dirty="0" smtClean="0">
                <a:solidFill>
                  <a:srgbClr val="009848"/>
                </a:solidFill>
                <a:latin typeface="Verdana" charset="0"/>
              </a:rPr>
              <a:t>, </a:t>
            </a:r>
            <a:r>
              <a:rPr lang="en-CA" altLang="zh-CN" sz="4000" b="1" dirty="0">
                <a:solidFill>
                  <a:srgbClr val="009848"/>
                </a:solidFill>
                <a:latin typeface="Verdana" charset="0"/>
              </a:rPr>
              <a:t>Yuan </a:t>
            </a:r>
            <a:r>
              <a:rPr lang="en-CA" altLang="zh-CN" sz="4000" b="1" dirty="0" smtClean="0">
                <a:solidFill>
                  <a:srgbClr val="009848"/>
                </a:solidFill>
                <a:latin typeface="Verdana" charset="0"/>
              </a:rPr>
              <a:t>Yao</a:t>
            </a:r>
            <a:r>
              <a:rPr lang="en-CA" altLang="zh-CN" sz="4000" b="1" baseline="30000" dirty="0" smtClean="0">
                <a:solidFill>
                  <a:srgbClr val="009848"/>
                </a:solidFill>
                <a:latin typeface="Verdana" charset="0"/>
              </a:rPr>
              <a:t>3</a:t>
            </a:r>
          </a:p>
          <a:p>
            <a:pPr algn="ctr" defTabSz="609996" eaLnBrk="0" fontAlgn="base" hangingPunct="0">
              <a:lnSpc>
                <a:spcPts val="2200"/>
              </a:lnSpc>
              <a:spcBef>
                <a:spcPct val="50000"/>
              </a:spcBef>
              <a:spcAft>
                <a:spcPct val="0"/>
              </a:spcAft>
              <a:buNone/>
            </a:pPr>
            <a:r>
              <a:rPr lang="en-CA" altLang="zh-CN" sz="4000" b="1" dirty="0" err="1">
                <a:solidFill>
                  <a:srgbClr val="009848"/>
                </a:solidFill>
                <a:latin typeface="Verdana" charset="0"/>
              </a:rPr>
              <a:t>DahShu</a:t>
            </a:r>
            <a:r>
              <a:rPr lang="en-CA" altLang="zh-CN" sz="4000" b="1" dirty="0">
                <a:solidFill>
                  <a:srgbClr val="009848"/>
                </a:solidFill>
                <a:latin typeface="Verdana" charset="0"/>
              </a:rPr>
              <a:t> Data Science Symposium: Computational Precision Health </a:t>
            </a:r>
            <a:r>
              <a:rPr lang="en-CA" altLang="zh-CN" sz="4000" b="1" dirty="0" smtClean="0">
                <a:solidFill>
                  <a:srgbClr val="009848"/>
                </a:solidFill>
                <a:latin typeface="Verdana" charset="0"/>
              </a:rPr>
              <a:t>2017</a:t>
            </a:r>
          </a:p>
        </p:txBody>
      </p:sp>
      <p:grpSp>
        <p:nvGrpSpPr>
          <p:cNvPr id="84" name="Group 27"/>
          <p:cNvGrpSpPr>
            <a:grpSpLocks/>
          </p:cNvGrpSpPr>
          <p:nvPr/>
        </p:nvGrpSpPr>
        <p:grpSpPr bwMode="auto">
          <a:xfrm>
            <a:off x="0" y="0"/>
            <a:ext cx="43919775" cy="21959888"/>
            <a:chOff x="0" y="0"/>
            <a:chExt cx="51206400" cy="32918400"/>
          </a:xfrm>
          <a:solidFill>
            <a:schemeClr val="bg2">
              <a:lumMod val="40000"/>
              <a:lumOff val="60000"/>
            </a:schemeClr>
          </a:solidFill>
        </p:grpSpPr>
        <p:sp>
          <p:nvSpPr>
            <p:cNvPr id="21" name="Rectangle 20"/>
            <p:cNvSpPr/>
            <p:nvPr/>
          </p:nvSpPr>
          <p:spPr>
            <a:xfrm>
              <a:off x="0" y="0"/>
              <a:ext cx="914400" cy="32918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2" name="Rectangle 21"/>
            <p:cNvSpPr/>
            <p:nvPr/>
          </p:nvSpPr>
          <p:spPr>
            <a:xfrm>
              <a:off x="50292000" y="0"/>
              <a:ext cx="914400" cy="32918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4" name="Rectangle 23"/>
            <p:cNvSpPr/>
            <p:nvPr/>
          </p:nvSpPr>
          <p:spPr>
            <a:xfrm>
              <a:off x="914400" y="32080200"/>
              <a:ext cx="49377600" cy="8382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sp>
          <p:nvSpPr>
            <p:cNvPr id="27" name="Rectangle 26"/>
            <p:cNvSpPr/>
            <p:nvPr/>
          </p:nvSpPr>
          <p:spPr>
            <a:xfrm>
              <a:off x="914400" y="0"/>
              <a:ext cx="49377600" cy="76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09996" fontAlgn="base">
                <a:spcBef>
                  <a:spcPct val="0"/>
                </a:spcBef>
                <a:spcAft>
                  <a:spcPct val="0"/>
                </a:spcAft>
                <a:defRPr/>
              </a:pPr>
              <a:endParaRPr lang="en-US" sz="1601">
                <a:solidFill>
                  <a:srgbClr val="FFFFFF"/>
                </a:solidFill>
              </a:endParaRPr>
            </a:p>
          </p:txBody>
        </p:sp>
      </p:grpSp>
      <p:sp>
        <p:nvSpPr>
          <p:cNvPr id="17419" name="Rectangle 135"/>
          <p:cNvSpPr>
            <a:spLocks noChangeArrowheads="1"/>
          </p:cNvSpPr>
          <p:nvPr/>
        </p:nvSpPr>
        <p:spPr bwMode="auto">
          <a:xfrm>
            <a:off x="4879975" y="-169340"/>
            <a:ext cx="184731" cy="338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defTabSz="609996" fontAlgn="base">
              <a:spcBef>
                <a:spcPct val="0"/>
              </a:spcBef>
              <a:spcAft>
                <a:spcPct val="0"/>
              </a:spcAft>
              <a:buNone/>
            </a:pPr>
            <a:endParaRPr lang="zh-CN" altLang="zh-CN" sz="1601">
              <a:solidFill>
                <a:srgbClr val="000000"/>
              </a:solidFill>
            </a:endParaRPr>
          </a:p>
        </p:txBody>
      </p:sp>
      <p:sp>
        <p:nvSpPr>
          <p:cNvPr id="17420" name="Rectangle 146"/>
          <p:cNvSpPr>
            <a:spLocks noChangeArrowheads="1"/>
          </p:cNvSpPr>
          <p:nvPr/>
        </p:nvSpPr>
        <p:spPr bwMode="auto">
          <a:xfrm>
            <a:off x="4879975" y="-16841"/>
            <a:ext cx="184731" cy="338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sz="16800">
                <a:solidFill>
                  <a:schemeClr val="tx1"/>
                </a:solidFill>
                <a:latin typeface="Times New Roman" charset="0"/>
                <a:ea typeface="ＭＳ Ｐゴシック" charset="-128"/>
              </a:defRPr>
            </a:lvl1pPr>
            <a:lvl2pPr marL="742950" indent="-285750">
              <a:spcBef>
                <a:spcPct val="20000"/>
              </a:spcBef>
              <a:buChar char="–"/>
              <a:defRPr sz="14700">
                <a:solidFill>
                  <a:schemeClr val="tx1"/>
                </a:solidFill>
                <a:latin typeface="Times New Roman" charset="0"/>
                <a:ea typeface="ＭＳ Ｐゴシック" charset="-128"/>
              </a:defRPr>
            </a:lvl2pPr>
            <a:lvl3pPr marL="1143000" indent="-228600">
              <a:spcBef>
                <a:spcPct val="20000"/>
              </a:spcBef>
              <a:buChar char="•"/>
              <a:defRPr sz="12600">
                <a:solidFill>
                  <a:schemeClr val="tx1"/>
                </a:solidFill>
                <a:latin typeface="Times New Roman" charset="0"/>
                <a:ea typeface="ＭＳ Ｐゴシック" charset="-128"/>
              </a:defRPr>
            </a:lvl3pPr>
            <a:lvl4pPr marL="1600200" indent="-228600">
              <a:spcBef>
                <a:spcPct val="20000"/>
              </a:spcBef>
              <a:buChar char="–"/>
              <a:defRPr sz="10500">
                <a:solidFill>
                  <a:schemeClr val="tx1"/>
                </a:solidFill>
                <a:latin typeface="Times New Roman" charset="0"/>
                <a:ea typeface="ＭＳ Ｐゴシック" charset="-128"/>
              </a:defRPr>
            </a:lvl4pPr>
            <a:lvl5pPr marL="2057400" indent="-228600">
              <a:spcBef>
                <a:spcPct val="20000"/>
              </a:spcBef>
              <a:buChar char="»"/>
              <a:defRPr sz="10500">
                <a:solidFill>
                  <a:schemeClr val="tx1"/>
                </a:solidFill>
                <a:latin typeface="Times New Roman" charset="0"/>
                <a:ea typeface="ＭＳ Ｐゴシック" charset="-128"/>
              </a:defRPr>
            </a:lvl5pPr>
            <a:lvl6pPr marL="25146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6pPr>
            <a:lvl7pPr marL="29718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7pPr>
            <a:lvl8pPr marL="34290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8pPr>
            <a:lvl9pPr marL="3886200" indent="-228600" eaLnBrk="0" fontAlgn="base" hangingPunct="0">
              <a:spcBef>
                <a:spcPct val="20000"/>
              </a:spcBef>
              <a:spcAft>
                <a:spcPct val="0"/>
              </a:spcAft>
              <a:buChar char="»"/>
              <a:defRPr sz="10500">
                <a:solidFill>
                  <a:schemeClr val="tx1"/>
                </a:solidFill>
                <a:latin typeface="Times New Roman" charset="0"/>
                <a:ea typeface="ＭＳ Ｐゴシック" charset="-128"/>
              </a:defRPr>
            </a:lvl9pPr>
          </a:lstStyle>
          <a:p>
            <a:pPr defTabSz="609996" eaLnBrk="0" fontAlgn="base" hangingPunct="0">
              <a:spcBef>
                <a:spcPct val="0"/>
              </a:spcBef>
              <a:spcAft>
                <a:spcPct val="0"/>
              </a:spcAft>
              <a:buNone/>
            </a:pPr>
            <a:endParaRPr lang="zh-CN" altLang="zh-CN" sz="1601">
              <a:solidFill>
                <a:srgbClr val="000000"/>
              </a:solidFill>
            </a:endParaRPr>
          </a:p>
        </p:txBody>
      </p:sp>
      <p:sp>
        <p:nvSpPr>
          <p:cNvPr id="5" name="文本框 4"/>
          <p:cNvSpPr txBox="1"/>
          <p:nvPr/>
        </p:nvSpPr>
        <p:spPr>
          <a:xfrm>
            <a:off x="21640011" y="10198851"/>
            <a:ext cx="65" cy="246349"/>
          </a:xfrm>
          <a:prstGeom prst="rect">
            <a:avLst/>
          </a:prstGeom>
          <a:noFill/>
        </p:spPr>
        <p:txBody>
          <a:bodyPr wrap="none" lIns="0" tIns="0" rIns="0" bIns="0" rtlCol="0">
            <a:spAutoFit/>
          </a:bodyPr>
          <a:lstStyle/>
          <a:p>
            <a:pPr defTabSz="609996" eaLnBrk="0" fontAlgn="base" hangingPunct="0">
              <a:spcBef>
                <a:spcPct val="0"/>
              </a:spcBef>
              <a:spcAft>
                <a:spcPct val="0"/>
              </a:spcAft>
            </a:pPr>
            <a:endParaRPr kumimoji="1" lang="zh-CN" altLang="en-US" sz="1601" dirty="0">
              <a:solidFill>
                <a:srgbClr val="000000"/>
              </a:solidFill>
              <a:ea typeface="ＭＳ Ｐゴシック" charset="-128"/>
            </a:endParaRPr>
          </a:p>
        </p:txBody>
      </p:sp>
      <p:sp>
        <p:nvSpPr>
          <p:cNvPr id="6" name="TextBox 5"/>
          <p:cNvSpPr txBox="1"/>
          <p:nvPr/>
        </p:nvSpPr>
        <p:spPr>
          <a:xfrm>
            <a:off x="20986960" y="15656587"/>
            <a:ext cx="30499" cy="338682"/>
          </a:xfrm>
          <a:prstGeom prst="rect">
            <a:avLst/>
          </a:prstGeom>
          <a:noFill/>
        </p:spPr>
        <p:txBody>
          <a:bodyPr wrap="square" rtlCol="0">
            <a:spAutoFit/>
          </a:bodyPr>
          <a:lstStyle/>
          <a:p>
            <a:pPr defTabSz="609996" eaLnBrk="0" fontAlgn="base" hangingPunct="0">
              <a:spcBef>
                <a:spcPct val="0"/>
              </a:spcBef>
              <a:spcAft>
                <a:spcPct val="0"/>
              </a:spcAft>
            </a:pPr>
            <a:endParaRPr lang="en-US" sz="1601" dirty="0">
              <a:solidFill>
                <a:srgbClr val="000000"/>
              </a:solidFill>
              <a:ea typeface="ＭＳ Ｐゴシック" charset="-128"/>
            </a:endParaRPr>
          </a:p>
        </p:txBody>
      </p:sp>
      <p:sp>
        <p:nvSpPr>
          <p:cNvPr id="7" name="文本框 6"/>
          <p:cNvSpPr txBox="1"/>
          <p:nvPr/>
        </p:nvSpPr>
        <p:spPr>
          <a:xfrm>
            <a:off x="25407696" y="22384233"/>
            <a:ext cx="184731" cy="338682"/>
          </a:xfrm>
          <a:prstGeom prst="rect">
            <a:avLst/>
          </a:prstGeom>
          <a:noFill/>
        </p:spPr>
        <p:txBody>
          <a:bodyPr wrap="none" rtlCol="0">
            <a:spAutoFit/>
          </a:bodyPr>
          <a:lstStyle/>
          <a:p>
            <a:pPr defTabSz="609996" eaLnBrk="0" fontAlgn="base" hangingPunct="0">
              <a:spcBef>
                <a:spcPct val="0"/>
              </a:spcBef>
              <a:spcAft>
                <a:spcPct val="0"/>
              </a:spcAft>
            </a:pPr>
            <a:endParaRPr kumimoji="1" lang="zh-CN" altLang="en-US" sz="1601" dirty="0">
              <a:solidFill>
                <a:srgbClr val="000000"/>
              </a:solidFill>
              <a:ea typeface="ＭＳ Ｐゴシック" charset="-128"/>
            </a:endParaRPr>
          </a:p>
        </p:txBody>
      </p:sp>
      <p:pic>
        <p:nvPicPr>
          <p:cNvPr id="105" name="Content Placeholder 4"/>
          <p:cNvPicPr>
            <a:picLocks noChangeAspect="1"/>
          </p:cNvPicPr>
          <p:nvPr/>
        </p:nvPicPr>
        <p:blipFill>
          <a:blip r:embed="rId3"/>
          <a:stretch>
            <a:fillRect/>
          </a:stretch>
        </p:blipFill>
        <p:spPr>
          <a:xfrm>
            <a:off x="38192692" y="712498"/>
            <a:ext cx="4141338" cy="2531692"/>
          </a:xfrm>
          <a:prstGeom prst="rect">
            <a:avLst/>
          </a:prstGeom>
        </p:spPr>
      </p:pic>
      <p:pic>
        <p:nvPicPr>
          <p:cNvPr id="8" name="图片 7"/>
          <p:cNvPicPr>
            <a:picLocks noChangeAspect="1"/>
          </p:cNvPicPr>
          <p:nvPr/>
        </p:nvPicPr>
        <p:blipFill>
          <a:blip r:embed="rId4"/>
          <a:stretch>
            <a:fillRect/>
          </a:stretch>
        </p:blipFill>
        <p:spPr>
          <a:xfrm>
            <a:off x="1128946" y="991922"/>
            <a:ext cx="3074771" cy="3074771"/>
          </a:xfrm>
          <a:prstGeom prst="rect">
            <a:avLst/>
          </a:prstGeom>
        </p:spPr>
      </p:pic>
      <p:grpSp>
        <p:nvGrpSpPr>
          <p:cNvPr id="9" name="组 8"/>
          <p:cNvGrpSpPr/>
          <p:nvPr/>
        </p:nvGrpSpPr>
        <p:grpSpPr>
          <a:xfrm>
            <a:off x="1365997" y="4461251"/>
            <a:ext cx="7840047" cy="9818072"/>
            <a:chOff x="1365997" y="3703161"/>
            <a:chExt cx="7840047" cy="9818072"/>
          </a:xfrm>
        </p:grpSpPr>
        <p:sp>
          <p:nvSpPr>
            <p:cNvPr id="15" name="文本框 14"/>
            <p:cNvSpPr txBox="1"/>
            <p:nvPr/>
          </p:nvSpPr>
          <p:spPr>
            <a:xfrm>
              <a:off x="1365997" y="3703161"/>
              <a:ext cx="7840047" cy="9818072"/>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Background</a:t>
              </a:r>
            </a:p>
            <a:p>
              <a:pPr marL="108000" algn="just"/>
              <a:r>
                <a:rPr kumimoji="1" lang="en-US" altLang="zh-CN" sz="2800" dirty="0" smtClean="0"/>
                <a:t>Following multiple breakthroughs in next-generation sequencing technology during the past decade, a significant amount of genomic information has been generated. Effectively analyzing this genomic information for hypotheses and biomarker generation is an ongoing challenge. </a:t>
              </a:r>
              <a:endParaRPr kumimoji="1" lang="el-GR" altLang="zh-CN" sz="2800" dirty="0" smtClean="0"/>
            </a:p>
            <a:p>
              <a:pPr marL="108000"/>
              <a:endParaRPr kumimoji="1" lang="el-GR" altLang="zh-CN" sz="2600" dirty="0"/>
            </a:p>
            <a:p>
              <a:pPr marL="108000"/>
              <a:endParaRPr kumimoji="1" lang="el-GR" altLang="zh-CN" sz="2600" dirty="0" smtClean="0"/>
            </a:p>
            <a:p>
              <a:pPr marL="108000"/>
              <a:endParaRPr kumimoji="1" lang="el-GR" altLang="zh-CN" sz="2600" dirty="0"/>
            </a:p>
            <a:p>
              <a:pPr marL="108000"/>
              <a:endParaRPr kumimoji="1" lang="el-GR" altLang="zh-CN" sz="2600" dirty="0" smtClean="0"/>
            </a:p>
            <a:p>
              <a:pPr marL="108000"/>
              <a:endParaRPr kumimoji="1" lang="el-GR" altLang="zh-CN" sz="2600" dirty="0"/>
            </a:p>
            <a:p>
              <a:pPr marL="108000"/>
              <a:endParaRPr kumimoji="1" lang="el-GR" altLang="zh-CN" sz="2600" dirty="0" smtClean="0"/>
            </a:p>
            <a:p>
              <a:pPr marL="108000"/>
              <a:endParaRPr kumimoji="1" lang="en-US" altLang="zh-CN" sz="2600" dirty="0" smtClean="0"/>
            </a:p>
            <a:p>
              <a:pPr marL="108000"/>
              <a:endParaRPr kumimoji="1" lang="en-US" altLang="zh-CN" sz="2600" dirty="0"/>
            </a:p>
            <a:p>
              <a:pPr marL="108000"/>
              <a:endParaRPr kumimoji="1" lang="en-US" altLang="zh-CN" sz="2600" dirty="0" smtClean="0"/>
            </a:p>
            <a:p>
              <a:pPr marL="108000"/>
              <a:endParaRPr kumimoji="1" lang="en-US" altLang="zh-CN" sz="2600" dirty="0"/>
            </a:p>
            <a:p>
              <a:pPr marL="108000"/>
              <a:r>
                <a:rPr lang="en-US" altLang="zh-CN" sz="1200" dirty="0" smtClean="0"/>
                <a:t> </a:t>
              </a:r>
            </a:p>
            <a:p>
              <a:pPr marL="108000"/>
              <a:r>
                <a:rPr lang="en-US" altLang="zh-CN" sz="1200" dirty="0" smtClean="0"/>
                <a:t>Credit</a:t>
              </a:r>
              <a:r>
                <a:rPr lang="en-US" altLang="zh-CN" sz="1200" dirty="0"/>
                <a:t>: National Cancer </a:t>
              </a:r>
              <a:r>
                <a:rPr lang="en-US" altLang="zh-CN" sz="1200" dirty="0" smtClean="0"/>
                <a:t>Institute.</a:t>
              </a:r>
            </a:p>
            <a:p>
              <a:pPr marL="108000"/>
              <a:endParaRPr lang="en-US" altLang="zh-CN" sz="2800" dirty="0"/>
            </a:p>
            <a:p>
              <a:pPr marL="108000" algn="just"/>
              <a:r>
                <a:rPr lang="en-US" altLang="zh-CN" sz="2800" dirty="0" smtClean="0"/>
                <a:t>Our </a:t>
              </a:r>
              <a:r>
                <a:rPr lang="en-US" altLang="zh-CN" sz="2800" dirty="0"/>
                <a:t>work reports performances of state-of-the-art statistical algorithms and multivariate regression after recursive variable selection to predict the drug sensitivity data.</a:t>
              </a:r>
              <a:endParaRPr kumimoji="1" lang="el-GR" altLang="zh-CN" sz="2600" dirty="0" smtClean="0"/>
            </a:p>
          </p:txBody>
        </p:sp>
        <p:pic>
          <p:nvPicPr>
            <p:cNvPr id="19" name="图片 18"/>
            <p:cNvPicPr>
              <a:picLocks noChangeAspect="1"/>
            </p:cNvPicPr>
            <p:nvPr/>
          </p:nvPicPr>
          <p:blipFill rotWithShape="1">
            <a:blip r:embed="rId5"/>
            <a:srcRect l="-1476" t="25183" r="438" b="8555"/>
            <a:stretch/>
          </p:blipFill>
          <p:spPr>
            <a:xfrm>
              <a:off x="1527585" y="7075671"/>
              <a:ext cx="3430373" cy="3914415"/>
            </a:xfrm>
            <a:prstGeom prst="rect">
              <a:avLst/>
            </a:prstGeom>
          </p:spPr>
        </p:pic>
      </p:grpSp>
      <p:sp>
        <p:nvSpPr>
          <p:cNvPr id="20" name="文本框 19"/>
          <p:cNvSpPr txBox="1"/>
          <p:nvPr/>
        </p:nvSpPr>
        <p:spPr>
          <a:xfrm>
            <a:off x="4922222" y="7617694"/>
            <a:ext cx="4083921" cy="4832092"/>
          </a:xfrm>
          <a:prstGeom prst="rect">
            <a:avLst/>
          </a:prstGeom>
          <a:noFill/>
        </p:spPr>
        <p:txBody>
          <a:bodyPr wrap="square" rtlCol="0">
            <a:spAutoFit/>
          </a:bodyPr>
          <a:lstStyle/>
          <a:p>
            <a:pPr marL="108000" lvl="0" algn="just"/>
            <a:r>
              <a:rPr lang="en-US" altLang="zh-CN" sz="2800" dirty="0">
                <a:solidFill>
                  <a:prstClr val="black"/>
                </a:solidFill>
              </a:rPr>
              <a:t>One particular question that many cancer biologists face is how to accurately predict cancer cells’ drug sensitivity to tailor treatment for everyone based on their genomic underpinning including </a:t>
            </a:r>
            <a:r>
              <a:rPr lang="en-US" altLang="zh-CN" sz="2800" b="1" dirty="0">
                <a:solidFill>
                  <a:prstClr val="black"/>
                </a:solidFill>
              </a:rPr>
              <a:t>gene expression levels</a:t>
            </a:r>
            <a:r>
              <a:rPr lang="en-US" altLang="zh-CN" sz="2800" dirty="0">
                <a:solidFill>
                  <a:prstClr val="black"/>
                </a:solidFill>
              </a:rPr>
              <a:t>, copy number variations, and mutations. </a:t>
            </a:r>
          </a:p>
        </p:txBody>
      </p:sp>
      <p:sp>
        <p:nvSpPr>
          <p:cNvPr id="125" name="文本框 124"/>
          <p:cNvSpPr txBox="1"/>
          <p:nvPr/>
        </p:nvSpPr>
        <p:spPr>
          <a:xfrm>
            <a:off x="1366264" y="14525034"/>
            <a:ext cx="7828951" cy="6740307"/>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Drug Sensitivity Data</a:t>
            </a:r>
          </a:p>
          <a:p>
            <a:pPr marL="108000" algn="just"/>
            <a:r>
              <a:rPr kumimoji="1" lang="en-US" altLang="zh-CN" sz="2800" dirty="0" smtClean="0"/>
              <a:t>Cleave Biosciences CB-5083 is a small-molecule inhibitor that targets VCP/p97, an important player in </a:t>
            </a:r>
            <a:r>
              <a:rPr kumimoji="1" lang="en-US" altLang="zh-CN" sz="2800" dirty="0" err="1" smtClean="0"/>
              <a:t>cellulars</a:t>
            </a:r>
            <a:r>
              <a:rPr kumimoji="1" lang="en-US" altLang="zh-CN" sz="2800" dirty="0" smtClean="0"/>
              <a:t> unfolded protein response. </a:t>
            </a:r>
          </a:p>
          <a:p>
            <a:pPr marL="108000"/>
            <a:endParaRPr kumimoji="1" lang="en-US" altLang="zh-CN" sz="2800" dirty="0"/>
          </a:p>
          <a:p>
            <a:pPr marL="108000"/>
            <a:endParaRPr kumimoji="1" lang="en-US" altLang="zh-CN" sz="2800" dirty="0" smtClean="0"/>
          </a:p>
          <a:p>
            <a:pPr marL="108000"/>
            <a:endParaRPr kumimoji="1" lang="en-US" altLang="zh-CN" sz="2800" dirty="0" smtClean="0"/>
          </a:p>
          <a:p>
            <a:pPr marL="108000"/>
            <a:endParaRPr kumimoji="1" lang="en-US" altLang="zh-CN" sz="2800" dirty="0"/>
          </a:p>
          <a:p>
            <a:pPr marL="108000" algn="just"/>
            <a:r>
              <a:rPr kumimoji="1" lang="en-US" altLang="zh-CN" sz="2800" dirty="0" smtClean="0"/>
              <a:t>To understand the genomic signatures for drug sensitivity to CB-5083, Cleave has conducted a large panel screen in 110 cancer cell lines on different tissues, and collected drug responses to CB-5083 measured by IC50s from cell lines′ dose-response curves. Gene expression data and gene sets information are publically available.</a:t>
            </a:r>
            <a:endParaRPr kumimoji="1" lang="en-US" altLang="zh-CN" sz="2800" dirty="0"/>
          </a:p>
        </p:txBody>
      </p:sp>
      <p:graphicFrame>
        <p:nvGraphicFramePr>
          <p:cNvPr id="17475" name="表格 17474"/>
          <p:cNvGraphicFramePr>
            <a:graphicFrameLocks noGrp="1"/>
          </p:cNvGraphicFramePr>
          <p:nvPr>
            <p:extLst>
              <p:ext uri="{D42A27DB-BD31-4B8C-83A1-F6EECF244321}">
                <p14:modId xmlns:p14="http://schemas.microsoft.com/office/powerpoint/2010/main" val="2087797707"/>
              </p:ext>
            </p:extLst>
          </p:nvPr>
        </p:nvGraphicFramePr>
        <p:xfrm>
          <a:off x="2970720" y="16573332"/>
          <a:ext cx="4876800" cy="1465580"/>
        </p:xfrm>
        <a:graphic>
          <a:graphicData uri="http://schemas.openxmlformats.org/drawingml/2006/table">
            <a:tbl>
              <a:tblPr/>
              <a:tblGrid>
                <a:gridCol w="1343025"/>
                <a:gridCol w="3533775"/>
              </a:tblGrid>
              <a:tr h="0">
                <a:tc>
                  <a:txBody>
                    <a:bodyPr/>
                    <a:lstStyle/>
                    <a:p>
                      <a:pPr algn="ctr" fontAlgn="ctr"/>
                      <a:r>
                        <a:rPr lang="en-US" sz="2200" b="1" i="0" u="none" strike="noStrike" dirty="0">
                          <a:solidFill>
                            <a:srgbClr val="000000"/>
                          </a:solidFill>
                          <a:effectLst/>
                          <a:latin typeface="Calibri" charset="0"/>
                        </a:rPr>
                        <a:t>Output</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c>
                  <a:txBody>
                    <a:bodyPr/>
                    <a:lstStyle/>
                    <a:p>
                      <a:pPr algn="just" fontAlgn="ctr"/>
                      <a:r>
                        <a:rPr lang="en-US" sz="2200" b="0" i="0" u="none" strike="noStrike" dirty="0">
                          <a:solidFill>
                            <a:srgbClr val="000000"/>
                          </a:solidFill>
                          <a:effectLst/>
                          <a:latin typeface="Calibri" charset="0"/>
                        </a:rPr>
                        <a:t>Drug Sensitivity (IC50)</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r>
              <a:tr h="368300">
                <a:tc rowSpan="3">
                  <a:txBody>
                    <a:bodyPr/>
                    <a:lstStyle/>
                    <a:p>
                      <a:pPr algn="ctr" fontAlgn="ctr"/>
                      <a:r>
                        <a:rPr lang="en-US" sz="2200" b="1" i="0" u="none" strike="noStrike" dirty="0">
                          <a:solidFill>
                            <a:srgbClr val="000000"/>
                          </a:solidFill>
                          <a:effectLst/>
                          <a:latin typeface="Calibri" charset="0"/>
                        </a:rPr>
                        <a:t>Input</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c>
                  <a:txBody>
                    <a:bodyPr/>
                    <a:lstStyle/>
                    <a:p>
                      <a:pPr algn="just" rtl="0" fontAlgn="ctr"/>
                      <a:r>
                        <a:rPr lang="en-US" sz="2200" b="0" i="0" u="none" strike="noStrike">
                          <a:solidFill>
                            <a:srgbClr val="000000"/>
                          </a:solidFill>
                          <a:effectLst/>
                          <a:latin typeface="Calibri" charset="0"/>
                        </a:rPr>
                        <a:t>Tissue Type </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r>
              <a:tr h="368300">
                <a:tc vMerge="1">
                  <a:txBody>
                    <a:bodyPr/>
                    <a:lstStyle/>
                    <a:p>
                      <a:endParaRPr lang="zh-CN" altLang="en-US"/>
                    </a:p>
                  </a:txBody>
                  <a:tcPr/>
                </a:tc>
                <a:tc>
                  <a:txBody>
                    <a:bodyPr/>
                    <a:lstStyle/>
                    <a:p>
                      <a:pPr algn="just" fontAlgn="ctr"/>
                      <a:r>
                        <a:rPr lang="en-US" sz="2200" b="0" i="0" u="none" strike="noStrike" dirty="0">
                          <a:solidFill>
                            <a:srgbClr val="000000"/>
                          </a:solidFill>
                          <a:effectLst/>
                          <a:latin typeface="Calibri" charset="0"/>
                        </a:rPr>
                        <a:t>Gene Expression</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2EFDA"/>
                    </a:solidFill>
                  </a:tcPr>
                </a:tc>
              </a:tr>
              <a:tr h="381000">
                <a:tc vMerge="1">
                  <a:txBody>
                    <a:bodyPr/>
                    <a:lstStyle/>
                    <a:p>
                      <a:endParaRPr lang="zh-CN" altLang="en-US"/>
                    </a:p>
                  </a:txBody>
                  <a:tcPr/>
                </a:tc>
                <a:tc>
                  <a:txBody>
                    <a:bodyPr/>
                    <a:lstStyle/>
                    <a:p>
                      <a:pPr algn="just" fontAlgn="ctr"/>
                      <a:r>
                        <a:rPr lang="en-US" sz="2200" b="0" i="0" u="none" strike="noStrike" dirty="0">
                          <a:solidFill>
                            <a:srgbClr val="000000"/>
                          </a:solidFill>
                          <a:effectLst/>
                          <a:latin typeface="Calibri" charset="0"/>
                        </a:rPr>
                        <a:t>Gene Sets </a:t>
                      </a:r>
                    </a:p>
                  </a:txBody>
                  <a:tcPr marL="12700" marR="12700" marT="1270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E0B4"/>
                    </a:solidFill>
                  </a:tcPr>
                </a:tc>
              </a:tr>
            </a:tbl>
          </a:graphicData>
        </a:graphic>
      </p:graphicFrame>
      <p:grpSp>
        <p:nvGrpSpPr>
          <p:cNvPr id="17483" name="组 17482"/>
          <p:cNvGrpSpPr/>
          <p:nvPr/>
        </p:nvGrpSpPr>
        <p:grpSpPr>
          <a:xfrm>
            <a:off x="9663406" y="4475763"/>
            <a:ext cx="7828951" cy="16812000"/>
            <a:chOff x="9631832" y="4453440"/>
            <a:chExt cx="7828951" cy="17117866"/>
          </a:xfrm>
        </p:grpSpPr>
        <p:sp>
          <p:nvSpPr>
            <p:cNvPr id="122" name="文本框 121"/>
            <p:cNvSpPr txBox="1"/>
            <p:nvPr/>
          </p:nvSpPr>
          <p:spPr>
            <a:xfrm>
              <a:off x="9631832" y="4453440"/>
              <a:ext cx="7828951" cy="17117866"/>
            </a:xfrm>
            <a:prstGeom prst="rect">
              <a:avLst/>
            </a:prstGeom>
            <a:noFill/>
            <a:ln w="101600">
              <a:solidFill>
                <a:srgbClr val="009848"/>
              </a:solidFill>
            </a:ln>
          </p:spPr>
          <p:txBody>
            <a:bodyPr wrap="square" rtlCol="0">
              <a:spAutoFit/>
            </a:bodyPr>
            <a:lstStyle/>
            <a:p>
              <a:r>
                <a:rPr kumimoji="1" lang="en-US" altLang="zh-CN" sz="4000" b="1" dirty="0" smtClean="0">
                  <a:solidFill>
                    <a:srgbClr val="009848"/>
                  </a:solidFill>
                </a:rPr>
                <a:t> Methodology</a:t>
              </a:r>
            </a:p>
            <a:p>
              <a:pPr marL="457200" indent="-457200">
                <a:buFont typeface="Wingdings" charset="2"/>
                <a:buChar char="Ø"/>
              </a:pPr>
              <a:r>
                <a:rPr lang="en-US" altLang="zh-CN" sz="3200" b="1" dirty="0" smtClean="0">
                  <a:solidFill>
                    <a:srgbClr val="009848"/>
                  </a:solidFill>
                </a:rPr>
                <a:t>Lasso Recursive Variable Selection</a:t>
              </a:r>
              <a:endParaRPr lang="en-US" altLang="zh-CN" sz="1000" b="1" dirty="0" smtClean="0">
                <a:solidFill>
                  <a:srgbClr val="009848"/>
                </a:solidFill>
              </a:endParaRPr>
            </a:p>
            <a:p>
              <a:pPr marL="108000"/>
              <a:r>
                <a:rPr lang="en-US" altLang="zh-CN" sz="2800" b="1" u="sng" dirty="0" smtClean="0"/>
                <a:t>Why?</a:t>
              </a:r>
            </a:p>
            <a:p>
              <a:pPr marL="108000"/>
              <a:endParaRPr lang="en-US" altLang="zh-CN" sz="1000" b="1" u="sng" dirty="0" smtClean="0"/>
            </a:p>
            <a:p>
              <a:pPr marL="108000" algn="just"/>
              <a:r>
                <a:rPr lang="en-US" altLang="zh-CN" sz="2800" dirty="0" smtClean="0"/>
                <a:t>To find a core gene subset to avoid </a:t>
              </a:r>
              <a:r>
                <a:rPr lang="en-US" altLang="zh-CN" sz="2800" dirty="0" err="1" smtClean="0"/>
                <a:t>overfitting</a:t>
              </a:r>
              <a:r>
                <a:rPr lang="en-US" altLang="zh-CN" sz="2800" dirty="0" smtClean="0"/>
                <a:t> and to build a robust predictive model, which is known as variable selection. Usually, selected covariates can be highly correlated with each other which reduces remaining information. </a:t>
              </a:r>
            </a:p>
            <a:p>
              <a:pPr marL="108000"/>
              <a:endParaRPr lang="en-US" altLang="zh-CN" sz="1000" dirty="0" smtClean="0"/>
            </a:p>
            <a:p>
              <a:pPr marL="108000"/>
              <a:r>
                <a:rPr lang="en-US" altLang="zh-CN" sz="2800" b="1" u="sng" dirty="0" smtClean="0"/>
                <a:t>How?</a:t>
              </a:r>
            </a:p>
            <a:p>
              <a:pPr marL="108000"/>
              <a:endParaRPr lang="en-US" altLang="zh-CN" sz="1000" b="1" u="sng" dirty="0" smtClean="0"/>
            </a:p>
            <a:p>
              <a:pPr marL="108000" algn="just"/>
              <a:r>
                <a:rPr lang="en-US" altLang="zh-CN" sz="2800" b="1" dirty="0" smtClean="0"/>
                <a:t>Recursive variable selection </a:t>
              </a:r>
              <a:r>
                <a:rPr lang="en-US" altLang="zh-CN" sz="2800" dirty="0" smtClean="0"/>
                <a:t>is to repeatedly construct a model by one particular method (such as Lasso) and eliminate features (genes) with low importance defined by that method until we get optimal subsets for prediction. We test that this method can significantly </a:t>
              </a:r>
              <a:r>
                <a:rPr lang="en-US" altLang="zh-CN" sz="2800" b="1" dirty="0" smtClean="0"/>
                <a:t>reduce correlation of selected covariates</a:t>
              </a:r>
              <a:r>
                <a:rPr lang="en-US" altLang="zh-CN" sz="2800" dirty="0" smtClean="0"/>
                <a:t>.</a:t>
              </a:r>
            </a:p>
            <a:p>
              <a:pPr marL="108000"/>
              <a:r>
                <a:rPr lang="en-US" altLang="zh-CN" sz="2800" i="1" dirty="0" smtClean="0"/>
                <a:t>One Step:</a:t>
              </a:r>
            </a:p>
            <a:p>
              <a:pPr marL="108000"/>
              <a:endParaRPr lang="en-US" altLang="zh-CN" sz="2800" dirty="0"/>
            </a:p>
            <a:p>
              <a:pPr marL="108000"/>
              <a:endParaRPr lang="en-US" altLang="zh-CN" sz="2800" u="sng" dirty="0"/>
            </a:p>
            <a:p>
              <a:pPr marL="108000"/>
              <a:r>
                <a:rPr lang="en-US" altLang="zh-CN" sz="2800" i="1" dirty="0" smtClean="0"/>
                <a:t>Recursive Steps (Example):</a:t>
              </a:r>
              <a:endParaRPr lang="en-US" altLang="zh-CN" sz="2800" i="1" dirty="0"/>
            </a:p>
            <a:p>
              <a:pPr marL="108000"/>
              <a:endParaRPr lang="en-US" altLang="zh-CN" sz="2800" dirty="0"/>
            </a:p>
            <a:p>
              <a:endParaRPr lang="en-US" altLang="zh-CN" sz="2800" b="1" dirty="0" smtClean="0">
                <a:solidFill>
                  <a:srgbClr val="009848"/>
                </a:solidFill>
              </a:endParaRPr>
            </a:p>
            <a:p>
              <a:endParaRPr lang="en-US" altLang="zh-CN" sz="2800" b="1" dirty="0">
                <a:solidFill>
                  <a:srgbClr val="009848"/>
                </a:solidFill>
              </a:endParaRPr>
            </a:p>
            <a:p>
              <a:endParaRPr lang="en-US" altLang="zh-CN" sz="2800" b="1" dirty="0">
                <a:solidFill>
                  <a:srgbClr val="009848"/>
                </a:solidFill>
              </a:endParaRPr>
            </a:p>
            <a:p>
              <a:endParaRPr lang="en-US" altLang="zh-CN" sz="1400" b="1" dirty="0" smtClean="0">
                <a:solidFill>
                  <a:srgbClr val="009848"/>
                </a:solidFill>
              </a:endParaRPr>
            </a:p>
            <a:p>
              <a:pPr marL="457200" indent="-457200">
                <a:buFont typeface="Wingdings" charset="2"/>
                <a:buChar char="Ø"/>
              </a:pPr>
              <a:r>
                <a:rPr lang="en-US" altLang="zh-CN" sz="3200" b="1" dirty="0" smtClean="0">
                  <a:solidFill>
                    <a:srgbClr val="009848"/>
                  </a:solidFill>
                </a:rPr>
                <a:t>Random Projection with Minimum Covariance Determinant for Outlier Detection</a:t>
              </a:r>
              <a:endParaRPr lang="en-US" altLang="zh-CN" sz="1000" b="1" dirty="0" smtClean="0">
                <a:solidFill>
                  <a:srgbClr val="009848"/>
                </a:solidFill>
              </a:endParaRPr>
            </a:p>
            <a:p>
              <a:pPr marL="108000"/>
              <a:r>
                <a:rPr lang="en-US" altLang="zh-CN" sz="3200" b="1" u="sng" dirty="0" smtClean="0"/>
                <a:t>Why?</a:t>
              </a:r>
            </a:p>
            <a:p>
              <a:pPr marL="108000"/>
              <a:endParaRPr lang="en-US" altLang="zh-CN" sz="1050" b="1" u="sng" dirty="0" smtClean="0"/>
            </a:p>
            <a:p>
              <a:pPr marL="108000" algn="just"/>
              <a:r>
                <a:rPr lang="en-US" altLang="zh-CN" sz="2800" dirty="0"/>
                <a:t>O</a:t>
              </a:r>
              <a:r>
                <a:rPr lang="en-US" altLang="zh-CN" sz="2800" dirty="0" smtClean="0"/>
                <a:t>utliers maybe have some interesting biological properties or they could compromise the model in the next step of statistical analysis. </a:t>
              </a:r>
            </a:p>
            <a:p>
              <a:pPr marL="108000"/>
              <a:r>
                <a:rPr lang="en-US" altLang="zh-CN" sz="3200" b="1" u="sng" dirty="0" smtClean="0"/>
                <a:t>How?</a:t>
              </a:r>
            </a:p>
            <a:p>
              <a:pPr marL="108000"/>
              <a:endParaRPr lang="en-US" altLang="zh-CN" sz="1050" b="1" u="sng" dirty="0" smtClean="0"/>
            </a:p>
            <a:p>
              <a:pPr marL="108000" algn="just"/>
              <a:r>
                <a:rPr lang="en-US" altLang="zh-CN" sz="2800" dirty="0" smtClean="0">
                  <a:solidFill>
                    <a:prstClr val="black"/>
                  </a:solidFill>
                </a:rPr>
                <a:t>Gene </a:t>
              </a:r>
              <a:r>
                <a:rPr lang="en-US" altLang="zh-CN" sz="2800" dirty="0">
                  <a:solidFill>
                    <a:prstClr val="black"/>
                  </a:solidFill>
                </a:rPr>
                <a:t>expression data can be illustrated as a big matrix with rows of </a:t>
              </a:r>
              <a:r>
                <a:rPr lang="en-US" altLang="zh-CN" sz="2800" dirty="0" smtClean="0">
                  <a:solidFill>
                    <a:prstClr val="black"/>
                  </a:solidFill>
                </a:rPr>
                <a:t>different cell lines and </a:t>
              </a:r>
              <a:r>
                <a:rPr lang="en-US" altLang="zh-CN" sz="2800" dirty="0">
                  <a:solidFill>
                    <a:prstClr val="black"/>
                  </a:solidFill>
                </a:rPr>
                <a:t>columns of </a:t>
              </a:r>
              <a:r>
                <a:rPr lang="en-US" altLang="zh-CN" sz="2800" dirty="0" smtClean="0">
                  <a:solidFill>
                    <a:prstClr val="black"/>
                  </a:solidFill>
                </a:rPr>
                <a:t>different genes.</a:t>
              </a:r>
            </a:p>
          </p:txBody>
        </p:sp>
        <p:sp>
          <p:nvSpPr>
            <p:cNvPr id="17477" name="矩形 17476"/>
            <p:cNvSpPr/>
            <p:nvPr/>
          </p:nvSpPr>
          <p:spPr>
            <a:xfrm>
              <a:off x="9799985" y="12649927"/>
              <a:ext cx="2936152" cy="499601"/>
            </a:xfrm>
            <a:prstGeom prst="rect">
              <a:avLst/>
            </a:prstGeom>
            <a:solidFill>
              <a:srgbClr val="009848"/>
            </a:solid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14156183" y="12679732"/>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16717781" y="12685557"/>
              <a:ext cx="3672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479" name="直线箭头连接符 17478"/>
            <p:cNvCxnSpPr/>
            <p:nvPr/>
          </p:nvCxnSpPr>
          <p:spPr>
            <a:xfrm>
              <a:off x="12998996" y="14229233"/>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9799985" y="14004175"/>
              <a:ext cx="2936152" cy="499601"/>
            </a:xfrm>
            <a:prstGeom prst="rect">
              <a:avLst/>
            </a:prstGeom>
            <a:solidFill>
              <a:srgbClr val="009848"/>
            </a:solid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9" name="矩形 138"/>
            <p:cNvSpPr/>
            <p:nvPr/>
          </p:nvSpPr>
          <p:spPr>
            <a:xfrm>
              <a:off x="14178282" y="14015912"/>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箭头连接符 139"/>
            <p:cNvCxnSpPr/>
            <p:nvPr/>
          </p:nvCxnSpPr>
          <p:spPr>
            <a:xfrm>
              <a:off x="12998996" y="12899727"/>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1" name="矩形 140"/>
            <p:cNvSpPr/>
            <p:nvPr/>
          </p:nvSpPr>
          <p:spPr>
            <a:xfrm>
              <a:off x="15657323" y="14004175"/>
              <a:ext cx="14688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矩形 141"/>
            <p:cNvSpPr/>
            <p:nvPr/>
          </p:nvSpPr>
          <p:spPr>
            <a:xfrm>
              <a:off x="14179404" y="15032475"/>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3" name="矩形 142"/>
            <p:cNvSpPr/>
            <p:nvPr/>
          </p:nvSpPr>
          <p:spPr>
            <a:xfrm>
              <a:off x="9789487" y="15044290"/>
              <a:ext cx="2936152" cy="499601"/>
            </a:xfrm>
            <a:prstGeom prst="rect">
              <a:avLst/>
            </a:prstGeom>
            <a:noFill/>
            <a:ln w="19050">
              <a:solidFill>
                <a:srgbClr val="009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4" name="矩形 143"/>
            <p:cNvSpPr/>
            <p:nvPr/>
          </p:nvSpPr>
          <p:spPr>
            <a:xfrm>
              <a:off x="12368937" y="15047925"/>
              <a:ext cx="3672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1" name="直线箭头连接符 150"/>
            <p:cNvCxnSpPr/>
            <p:nvPr/>
          </p:nvCxnSpPr>
          <p:spPr>
            <a:xfrm rot="5400000">
              <a:off x="15528889" y="14789262"/>
              <a:ext cx="25199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2" name="矩形 151"/>
            <p:cNvSpPr/>
            <p:nvPr/>
          </p:nvSpPr>
          <p:spPr>
            <a:xfrm>
              <a:off x="16391723" y="15038300"/>
              <a:ext cx="734400" cy="499601"/>
            </a:xfrm>
            <a:prstGeom prst="rect">
              <a:avLst/>
            </a:prstGeom>
            <a:solidFill>
              <a:srgbClr val="00984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5" name="直线箭头连接符 154"/>
            <p:cNvCxnSpPr/>
            <p:nvPr/>
          </p:nvCxnSpPr>
          <p:spPr>
            <a:xfrm rot="10800000">
              <a:off x="12998996" y="15262745"/>
              <a:ext cx="788739"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480" name="文本框 17479"/>
            <p:cNvSpPr txBox="1"/>
            <p:nvPr/>
          </p:nvSpPr>
          <p:spPr>
            <a:xfrm>
              <a:off x="10584485" y="12594970"/>
              <a:ext cx="2059223" cy="584775"/>
            </a:xfrm>
            <a:prstGeom prst="rect">
              <a:avLst/>
            </a:prstGeom>
            <a:noFill/>
          </p:spPr>
          <p:txBody>
            <a:bodyPr wrap="square" rtlCol="0">
              <a:spAutoFit/>
            </a:bodyPr>
            <a:lstStyle/>
            <a:p>
              <a:r>
                <a:rPr kumimoji="1" lang="en-US" altLang="zh-CN" sz="3200" dirty="0" smtClean="0">
                  <a:solidFill>
                    <a:schemeClr val="bg1"/>
                  </a:solidFill>
                </a:rPr>
                <a:t>Genes</a:t>
              </a:r>
              <a:endParaRPr kumimoji="1" lang="zh-CN" altLang="en-US" sz="3200" dirty="0">
                <a:solidFill>
                  <a:schemeClr val="bg1"/>
                </a:solidFill>
              </a:endParaRPr>
            </a:p>
          </p:txBody>
        </p:sp>
        <p:sp>
          <p:nvSpPr>
            <p:cNvPr id="156" name="文本框 155"/>
            <p:cNvSpPr txBox="1"/>
            <p:nvPr/>
          </p:nvSpPr>
          <p:spPr>
            <a:xfrm>
              <a:off x="10581602" y="13944812"/>
              <a:ext cx="1664015" cy="584775"/>
            </a:xfrm>
            <a:prstGeom prst="rect">
              <a:avLst/>
            </a:prstGeom>
            <a:noFill/>
          </p:spPr>
          <p:txBody>
            <a:bodyPr wrap="square" rtlCol="0">
              <a:spAutoFit/>
            </a:bodyPr>
            <a:lstStyle/>
            <a:p>
              <a:r>
                <a:rPr kumimoji="1" lang="en-US" altLang="zh-CN" sz="3200" dirty="0" smtClean="0">
                  <a:solidFill>
                    <a:schemeClr val="bg1"/>
                  </a:solidFill>
                </a:rPr>
                <a:t>Genes</a:t>
              </a:r>
              <a:endParaRPr kumimoji="1" lang="zh-CN" altLang="en-US" sz="3200" dirty="0">
                <a:solidFill>
                  <a:schemeClr val="bg1"/>
                </a:solidFill>
              </a:endParaRPr>
            </a:p>
          </p:txBody>
        </p:sp>
      </p:grpSp>
      <p:sp>
        <p:nvSpPr>
          <p:cNvPr id="161" name="文本框 160"/>
          <p:cNvSpPr txBox="1"/>
          <p:nvPr/>
        </p:nvSpPr>
        <p:spPr>
          <a:xfrm>
            <a:off x="34537644" y="4453314"/>
            <a:ext cx="7828951" cy="7560000"/>
          </a:xfrm>
          <a:prstGeom prst="rect">
            <a:avLst/>
          </a:prstGeom>
          <a:noFill/>
          <a:ln w="101600">
            <a:solidFill>
              <a:srgbClr val="009848"/>
            </a:solidFill>
          </a:ln>
        </p:spPr>
        <p:txBody>
          <a:bodyPr wrap="square" rtlCol="0">
            <a:spAutoFit/>
          </a:bodyPr>
          <a:lstStyle/>
          <a:p>
            <a:pPr marL="108000"/>
            <a:endParaRPr kumimoji="1" lang="en-US" altLang="zh-CN" sz="1400" dirty="0" smtClean="0"/>
          </a:p>
        </p:txBody>
      </p:sp>
      <p:grpSp>
        <p:nvGrpSpPr>
          <p:cNvPr id="2" name="组 1"/>
          <p:cNvGrpSpPr/>
          <p:nvPr/>
        </p:nvGrpSpPr>
        <p:grpSpPr>
          <a:xfrm>
            <a:off x="26262069" y="4441440"/>
            <a:ext cx="7828951" cy="16885202"/>
            <a:chOff x="17919770" y="14620627"/>
            <a:chExt cx="7828951" cy="17279669"/>
          </a:xfrm>
        </p:grpSpPr>
        <p:sp>
          <p:nvSpPr>
            <p:cNvPr id="157" name="文本框 156"/>
            <p:cNvSpPr txBox="1"/>
            <p:nvPr/>
          </p:nvSpPr>
          <p:spPr>
            <a:xfrm>
              <a:off x="17919770" y="14620627"/>
              <a:ext cx="7828951" cy="17279669"/>
            </a:xfrm>
            <a:prstGeom prst="rect">
              <a:avLst/>
            </a:prstGeom>
            <a:noFill/>
            <a:ln w="101600">
              <a:solidFill>
                <a:srgbClr val="009848"/>
              </a:solidFill>
            </a:ln>
          </p:spPr>
          <p:txBody>
            <a:bodyPr wrap="square" rtlCol="0">
              <a:spAutoFit/>
            </a:bodyPr>
            <a:lstStyle/>
            <a:p>
              <a:pPr lvl="0"/>
              <a:r>
                <a:rPr kumimoji="1" lang="en-US" altLang="zh-CN" sz="4000" b="1" dirty="0" smtClean="0">
                  <a:solidFill>
                    <a:srgbClr val="009848"/>
                  </a:solidFill>
                </a:rPr>
                <a:t>Results</a:t>
              </a:r>
            </a:p>
            <a:p>
              <a:pPr marL="457200" lvl="0" indent="-457200">
                <a:buFont typeface="Wingdings" charset="2"/>
                <a:buChar char="Ø"/>
              </a:pPr>
              <a:r>
                <a:rPr kumimoji="1" lang="en-US" altLang="zh-CN" sz="3200" b="1" dirty="0" smtClean="0">
                  <a:solidFill>
                    <a:srgbClr val="009848"/>
                  </a:solidFill>
                </a:rPr>
                <a:t>Correlation </a:t>
              </a:r>
              <a:r>
                <a:rPr kumimoji="1" lang="en-US" altLang="zh-CN" sz="3200" b="1" dirty="0" smtClean="0">
                  <a:solidFill>
                    <a:srgbClr val="009848"/>
                  </a:solidFill>
                </a:rPr>
                <a:t>Reduction</a:t>
              </a:r>
              <a:endParaRPr kumimoji="1" lang="en-US" altLang="zh-CN" sz="3200" b="1" dirty="0" smtClean="0">
                <a:solidFill>
                  <a:srgbClr val="009848"/>
                </a:solidFill>
              </a:endParaRPr>
            </a:p>
            <a:p>
              <a:pPr lvl="0"/>
              <a:r>
                <a:rPr kumimoji="1" lang="en-US" altLang="zh-CN" sz="4000" b="1" dirty="0" smtClean="0">
                  <a:solidFill>
                    <a:schemeClr val="bg2">
                      <a:lumMod val="90000"/>
                    </a:schemeClr>
                  </a:solidFill>
                </a:rPr>
                <a:t> </a:t>
              </a:r>
              <a:r>
                <a:rPr kumimoji="1" lang="en-US" altLang="zh-CN" sz="3600" b="1" dirty="0" smtClean="0">
                  <a:solidFill>
                    <a:schemeClr val="accent3">
                      <a:lumMod val="75000"/>
                    </a:schemeClr>
                  </a:solidFill>
                </a:rPr>
                <a:t>A</a:t>
              </a:r>
              <a:r>
                <a:rPr kumimoji="1" lang="en-US" altLang="zh-CN" sz="3600" b="1" dirty="0" smtClean="0">
                  <a:solidFill>
                    <a:schemeClr val="bg2">
                      <a:lumMod val="90000"/>
                    </a:schemeClr>
                  </a:solidFill>
                </a:rPr>
                <a:t>                                    </a:t>
              </a:r>
              <a:r>
                <a:rPr kumimoji="1" lang="en-US" altLang="zh-CN" sz="3600" b="1" dirty="0" smtClean="0">
                  <a:solidFill>
                    <a:schemeClr val="accent3">
                      <a:lumMod val="75000"/>
                    </a:schemeClr>
                  </a:solidFill>
                </a:rPr>
                <a:t>B</a:t>
              </a:r>
              <a:endParaRPr kumimoji="1" lang="en-US" altLang="zh-CN" sz="3600" b="1" dirty="0">
                <a:solidFill>
                  <a:schemeClr val="accent3">
                    <a:lumMod val="75000"/>
                  </a:schemeClr>
                </a:solidFill>
              </a:endParaRPr>
            </a:p>
            <a:p>
              <a:pPr lvl="0"/>
              <a:endParaRPr kumimoji="1" lang="en-US" altLang="zh-CN" sz="4000" b="1" dirty="0" smtClean="0">
                <a:solidFill>
                  <a:srgbClr val="009848"/>
                </a:solidFill>
              </a:endParaRPr>
            </a:p>
            <a:p>
              <a:pPr lvl="0"/>
              <a:endParaRPr kumimoji="1" lang="en-US" altLang="zh-CN" sz="4000" b="1" dirty="0">
                <a:solidFill>
                  <a:srgbClr val="009848"/>
                </a:solidFill>
              </a:endParaRPr>
            </a:p>
            <a:p>
              <a:pPr lvl="0"/>
              <a:endParaRPr kumimoji="1" lang="en-US" altLang="zh-CN" sz="4000" b="1" dirty="0" smtClean="0">
                <a:solidFill>
                  <a:srgbClr val="009848"/>
                </a:solidFill>
              </a:endParaRPr>
            </a:p>
            <a:p>
              <a:pPr lvl="0"/>
              <a:endParaRPr kumimoji="1" lang="en-US" altLang="zh-CN" sz="4000" b="1" dirty="0">
                <a:solidFill>
                  <a:srgbClr val="009848"/>
                </a:solidFill>
              </a:endParaRPr>
            </a:p>
            <a:p>
              <a:pPr lvl="0"/>
              <a:endParaRPr kumimoji="1" lang="en-US" altLang="zh-CN" sz="4000" b="1" dirty="0" smtClean="0">
                <a:solidFill>
                  <a:srgbClr val="009848"/>
                </a:solidFill>
              </a:endParaRPr>
            </a:p>
            <a:p>
              <a:pPr marL="108000" algn="just"/>
              <a:r>
                <a:rPr kumimoji="1" lang="en-US" altLang="zh-CN" sz="2800" dirty="0" smtClean="0"/>
                <a:t>Figure 1. Correlation of top 20 covariates selected by different methods: </a:t>
              </a:r>
              <a:r>
                <a:rPr kumimoji="1" lang="en-US" altLang="zh-CN" sz="2800" b="1" dirty="0" smtClean="0"/>
                <a:t>A. </a:t>
              </a:r>
              <a:r>
                <a:rPr kumimoji="1" lang="en-US" altLang="zh-CN" sz="2800" dirty="0" smtClean="0"/>
                <a:t>Lasso with one step </a:t>
              </a:r>
              <a:r>
                <a:rPr kumimoji="1" lang="en-US" altLang="zh-CN" sz="2800" b="1" dirty="0" smtClean="0"/>
                <a:t>B. </a:t>
              </a:r>
              <a:r>
                <a:rPr kumimoji="1" lang="en-US" altLang="zh-CN" sz="2800" dirty="0" smtClean="0"/>
                <a:t>Lasso with recursive </a:t>
              </a:r>
              <a:r>
                <a:rPr kumimoji="1" lang="en-US" altLang="zh-CN" sz="2800" dirty="0" smtClean="0"/>
                <a:t>variable selection (</a:t>
              </a:r>
              <a:r>
                <a:rPr kumimoji="1" lang="en-US" altLang="zh-CN" sz="2800" b="1" dirty="0" smtClean="0"/>
                <a:t>LVRS</a:t>
              </a:r>
              <a:r>
                <a:rPr kumimoji="1" lang="en-US" altLang="zh-CN" sz="2800" dirty="0" smtClean="0"/>
                <a:t>).</a:t>
              </a:r>
              <a:endParaRPr kumimoji="1" lang="en-US" altLang="zh-CN" sz="2800" dirty="0" smtClean="0"/>
            </a:p>
            <a:p>
              <a:pPr marL="565200" indent="-457200">
                <a:buFont typeface="Wingdings" charset="2"/>
                <a:buChar char="Ø"/>
              </a:pPr>
              <a:r>
                <a:rPr kumimoji="1" lang="en-US" altLang="zh-CN" sz="3200" b="1" dirty="0">
                  <a:solidFill>
                    <a:srgbClr val="009848"/>
                  </a:solidFill>
                </a:rPr>
                <a:t>Outlier Detection Based on Different Tissues </a:t>
              </a:r>
            </a:p>
            <a:p>
              <a:pPr marL="108000"/>
              <a:r>
                <a:rPr kumimoji="1" lang="en-US" altLang="zh-CN" sz="2800" b="1" dirty="0"/>
                <a:t>Tissues Type (5): </a:t>
              </a:r>
            </a:p>
            <a:p>
              <a:pPr marL="108000" algn="just"/>
              <a:r>
                <a:rPr kumimoji="1" lang="en-US" altLang="zh-CN" sz="2800" dirty="0"/>
                <a:t>Upper Digestive Tract, Skin, Large Intestine, Lung, </a:t>
              </a:r>
              <a:r>
                <a:rPr kumimoji="1" lang="en-US" altLang="zh-CN" sz="2800" dirty="0" err="1"/>
                <a:t>Haematopoietic</a:t>
              </a:r>
              <a:r>
                <a:rPr kumimoji="1" lang="en-US" altLang="zh-CN" sz="2800" dirty="0"/>
                <a:t> and Lymphoid Tissue</a:t>
              </a:r>
            </a:p>
            <a:p>
              <a:pPr marL="108000"/>
              <a:endParaRPr kumimoji="1" lang="en-US" altLang="zh-CN" sz="16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endParaRPr kumimoji="1" lang="en-US" altLang="zh-CN" sz="3200" b="1" dirty="0">
                <a:solidFill>
                  <a:srgbClr val="009848"/>
                </a:solidFill>
              </a:endParaRPr>
            </a:p>
            <a:p>
              <a:pPr marL="108000"/>
              <a:r>
                <a:rPr kumimoji="1" lang="en-US" altLang="zh-CN" sz="2800" dirty="0" smtClean="0"/>
                <a:t>Figure </a:t>
              </a:r>
              <a:r>
                <a:rPr kumimoji="1" lang="en-US" altLang="zh-CN" sz="2800" dirty="0"/>
                <a:t>2. Top 10% outliers’ frequency in our cell line samples, which are mostly from </a:t>
              </a:r>
              <a:r>
                <a:rPr kumimoji="1" lang="en-US" altLang="zh-CN" sz="2800" b="1" dirty="0" err="1"/>
                <a:t>Haematopoietic</a:t>
              </a:r>
              <a:r>
                <a:rPr kumimoji="1" lang="en-US" altLang="zh-CN" sz="2800" b="1" dirty="0"/>
                <a:t> and Lymphoid Tissue Group</a:t>
              </a:r>
              <a:r>
                <a:rPr kumimoji="1" lang="en-US" altLang="zh-CN" sz="2800" dirty="0"/>
                <a:t>.</a:t>
              </a:r>
            </a:p>
            <a:p>
              <a:pPr marL="565200" indent="-457200">
                <a:buFont typeface="Wingdings" charset="2"/>
                <a:buChar char="Ø"/>
              </a:pPr>
              <a:r>
                <a:rPr kumimoji="1" lang="en-US" altLang="zh-CN" sz="3200" b="1" dirty="0">
                  <a:solidFill>
                    <a:srgbClr val="009848"/>
                  </a:solidFill>
                </a:rPr>
                <a:t>Predictions</a:t>
              </a:r>
            </a:p>
            <a:p>
              <a:pPr marL="108000" algn="just"/>
              <a:r>
                <a:rPr kumimoji="1" lang="en-US" altLang="zh-CN" sz="2800" dirty="0"/>
                <a:t>We compare across prediction methods and variable selection methods based on their predictive accuracies, measured by </a:t>
              </a:r>
              <a:r>
                <a:rPr kumimoji="1" lang="en-US" altLang="zh-CN" sz="2800" b="1" dirty="0"/>
                <a:t>Mean Squared Error </a:t>
              </a:r>
              <a:r>
                <a:rPr kumimoji="1" lang="en-US" altLang="zh-CN" sz="2800" dirty="0"/>
                <a:t>for absolute IC50 prediction, and by </a:t>
              </a:r>
              <a:r>
                <a:rPr kumimoji="1" lang="en-US" altLang="zh-CN" sz="2800" b="1" dirty="0"/>
                <a:t>Kendall tau</a:t>
              </a:r>
              <a:r>
                <a:rPr kumimoji="1" lang="en-US" altLang="zh-CN" sz="2800" dirty="0"/>
                <a:t> for the rank order prediction</a:t>
              </a:r>
              <a:r>
                <a:rPr kumimoji="1" lang="en-US" altLang="zh-CN" sz="2800" dirty="0" smtClean="0"/>
                <a:t>.</a:t>
              </a:r>
            </a:p>
            <a:p>
              <a:pPr marL="108000"/>
              <a:endParaRPr kumimoji="1" lang="en-US" altLang="zh-CN" sz="1000" dirty="0" smtClean="0"/>
            </a:p>
            <a:p>
              <a:pPr marL="108000" algn="just"/>
              <a:r>
                <a:rPr kumimoji="1" lang="en-US" altLang="zh-CN" sz="2800" b="1" dirty="0"/>
                <a:t>LRVS</a:t>
              </a:r>
              <a:r>
                <a:rPr kumimoji="1" lang="en-US" altLang="zh-CN" sz="2800" dirty="0"/>
                <a:t> is also applied on NCI-DREAM Datasets</a:t>
              </a:r>
              <a:r>
                <a:rPr kumimoji="1" lang="en-US" altLang="zh-CN" sz="2800" baseline="30000" dirty="0"/>
                <a:t>[1]</a:t>
              </a:r>
              <a:r>
                <a:rPr kumimoji="1" lang="en-US" altLang="zh-CN" sz="2800" dirty="0"/>
                <a:t> and we confirmed its effectiveness both on Bayesian Model (BMMKL) and Multivariate Regression</a:t>
              </a:r>
              <a:r>
                <a:rPr kumimoji="1" lang="en-US" altLang="zh-CN" sz="2800" dirty="0" smtClean="0"/>
                <a:t>.</a:t>
              </a:r>
              <a:endParaRPr kumimoji="1" lang="en-US" altLang="zh-CN" sz="1000" dirty="0" smtClean="0"/>
            </a:p>
            <a:p>
              <a:endParaRPr kumimoji="1" lang="en-US" altLang="zh-CN" sz="100" dirty="0" smtClean="0"/>
            </a:p>
          </p:txBody>
        </p:sp>
        <p:pic>
          <p:nvPicPr>
            <p:cNvPr id="17489" name="图片 17488"/>
            <p:cNvPicPr>
              <a:picLocks noChangeAspect="1"/>
            </p:cNvPicPr>
            <p:nvPr/>
          </p:nvPicPr>
          <p:blipFill rotWithShape="1">
            <a:blip r:embed="rId6"/>
            <a:srcRect l="72" t="10281" b="9083"/>
            <a:stretch/>
          </p:blipFill>
          <p:spPr>
            <a:xfrm>
              <a:off x="17996821" y="16234230"/>
              <a:ext cx="3502643" cy="3225801"/>
            </a:xfrm>
            <a:prstGeom prst="rect">
              <a:avLst/>
            </a:prstGeom>
          </p:spPr>
        </p:pic>
        <p:pic>
          <p:nvPicPr>
            <p:cNvPr id="17490" name="图片 17489"/>
            <p:cNvPicPr>
              <a:picLocks noChangeAspect="1"/>
            </p:cNvPicPr>
            <p:nvPr/>
          </p:nvPicPr>
          <p:blipFill rotWithShape="1">
            <a:blip r:embed="rId7"/>
            <a:srcRect l="1766" t="11726" b="8909"/>
            <a:stretch/>
          </p:blipFill>
          <p:spPr>
            <a:xfrm>
              <a:off x="22070043" y="16285031"/>
              <a:ext cx="3443286" cy="3175000"/>
            </a:xfrm>
            <a:prstGeom prst="rect">
              <a:avLst/>
            </a:prstGeom>
          </p:spPr>
        </p:pic>
      </p:grpSp>
      <p:sp>
        <p:nvSpPr>
          <p:cNvPr id="165" name="文本框 164"/>
          <p:cNvSpPr txBox="1"/>
          <p:nvPr/>
        </p:nvSpPr>
        <p:spPr>
          <a:xfrm>
            <a:off x="34527925" y="12271173"/>
            <a:ext cx="7828951" cy="3724096"/>
          </a:xfrm>
          <a:prstGeom prst="rect">
            <a:avLst/>
          </a:prstGeom>
          <a:noFill/>
          <a:ln w="101600">
            <a:solidFill>
              <a:srgbClr val="009848"/>
            </a:solidFill>
          </a:ln>
        </p:spPr>
        <p:txBody>
          <a:bodyPr wrap="square" rtlCol="0">
            <a:spAutoFit/>
          </a:bodyPr>
          <a:lstStyle/>
          <a:p>
            <a:pPr marL="108000"/>
            <a:r>
              <a:rPr kumimoji="1" lang="en-US" altLang="zh-CN" sz="4000" b="1" dirty="0" smtClean="0">
                <a:solidFill>
                  <a:srgbClr val="009848"/>
                </a:solidFill>
              </a:rPr>
              <a:t>Conclusions/Future Work</a:t>
            </a:r>
            <a:endParaRPr kumimoji="1" lang="en-US" altLang="zh-CN" sz="4000" b="1" dirty="0">
              <a:solidFill>
                <a:srgbClr val="009848"/>
              </a:solidFill>
            </a:endParaRPr>
          </a:p>
          <a:p>
            <a:pPr marL="679500" indent="-571500" algn="just">
              <a:buFont typeface="Arial" charset="0"/>
              <a:buChar char="•"/>
            </a:pPr>
            <a:r>
              <a:rPr kumimoji="1" lang="en-US" altLang="zh-CN" sz="2800" b="1" dirty="0" smtClean="0">
                <a:solidFill>
                  <a:srgbClr val="009848"/>
                </a:solidFill>
              </a:rPr>
              <a:t>Lasso Recursive Variable Selection can extract nearly non-correlated covariates effectively and benefit next-step prediction.</a:t>
            </a:r>
          </a:p>
          <a:p>
            <a:pPr marL="679500" indent="-571500" algn="just">
              <a:buFont typeface="Arial" charset="0"/>
              <a:buChar char="•"/>
            </a:pPr>
            <a:r>
              <a:rPr kumimoji="1" lang="en-US" altLang="zh-CN" sz="2800" b="1" dirty="0" smtClean="0">
                <a:solidFill>
                  <a:srgbClr val="009848"/>
                </a:solidFill>
              </a:rPr>
              <a:t>Robust Outlier </a:t>
            </a:r>
            <a:r>
              <a:rPr kumimoji="1" lang="en-US" altLang="zh-CN" sz="2800" b="1" dirty="0">
                <a:solidFill>
                  <a:srgbClr val="009848"/>
                </a:solidFill>
              </a:rPr>
              <a:t>D</a:t>
            </a:r>
            <a:r>
              <a:rPr kumimoji="1" lang="en-US" altLang="zh-CN" sz="2800" b="1" dirty="0" smtClean="0">
                <a:solidFill>
                  <a:srgbClr val="009848"/>
                </a:solidFill>
              </a:rPr>
              <a:t>etection can be used for finding abnormality and new bio-properties.</a:t>
            </a:r>
          </a:p>
          <a:p>
            <a:pPr marL="679500" indent="-571500" algn="just">
              <a:buFont typeface="Arial" charset="0"/>
              <a:buChar char="•"/>
            </a:pPr>
            <a:r>
              <a:rPr kumimoji="1" lang="en-US" altLang="zh-CN" sz="2800" b="1" dirty="0" smtClean="0">
                <a:solidFill>
                  <a:srgbClr val="009848"/>
                </a:solidFill>
              </a:rPr>
              <a:t>In the future, a mixed-effects model for outliers and others should be applied. </a:t>
            </a:r>
          </a:p>
        </p:txBody>
      </p:sp>
      <p:sp>
        <p:nvSpPr>
          <p:cNvPr id="166" name="文本框 165"/>
          <p:cNvSpPr txBox="1"/>
          <p:nvPr/>
        </p:nvSpPr>
        <p:spPr>
          <a:xfrm>
            <a:off x="34527924" y="16250642"/>
            <a:ext cx="7828951" cy="5076000"/>
          </a:xfrm>
          <a:prstGeom prst="rect">
            <a:avLst/>
          </a:prstGeom>
          <a:noFill/>
          <a:ln w="101600">
            <a:solidFill>
              <a:srgbClr val="009848"/>
            </a:solidFill>
          </a:ln>
        </p:spPr>
        <p:txBody>
          <a:bodyPr wrap="square" rtlCol="0">
            <a:spAutoFit/>
          </a:bodyPr>
          <a:lstStyle/>
          <a:p>
            <a:pPr marL="108000"/>
            <a:r>
              <a:rPr kumimoji="1" lang="en-US" altLang="zh-CN" sz="4000" b="1" dirty="0" smtClean="0">
                <a:solidFill>
                  <a:srgbClr val="009848"/>
                </a:solidFill>
              </a:rPr>
              <a:t>Authors</a:t>
            </a: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a:p>
            <a:pPr marL="108000"/>
            <a:endParaRPr kumimoji="1" lang="en-US" altLang="zh-CN" sz="4000" b="1" dirty="0">
              <a:solidFill>
                <a:srgbClr val="009848"/>
              </a:solidFill>
            </a:endParaRPr>
          </a:p>
          <a:p>
            <a:pPr marL="108000"/>
            <a:endParaRPr kumimoji="1" lang="en-US" altLang="zh-CN" sz="4000" b="1" dirty="0" smtClean="0">
              <a:solidFill>
                <a:srgbClr val="009848"/>
              </a:solidFill>
            </a:endParaRPr>
          </a:p>
        </p:txBody>
      </p:sp>
      <p:sp>
        <p:nvSpPr>
          <p:cNvPr id="2051" name="文本框 2050"/>
          <p:cNvSpPr txBox="1"/>
          <p:nvPr/>
        </p:nvSpPr>
        <p:spPr>
          <a:xfrm>
            <a:off x="34627716" y="16768226"/>
            <a:ext cx="7499482" cy="2431435"/>
          </a:xfrm>
          <a:prstGeom prst="rect">
            <a:avLst/>
          </a:prstGeom>
          <a:noFill/>
        </p:spPr>
        <p:txBody>
          <a:bodyPr wrap="square" rtlCol="0">
            <a:spAutoFit/>
          </a:bodyPr>
          <a:lstStyle/>
          <a:p>
            <a:pPr algn="just" defTabSz="609996" fontAlgn="base">
              <a:spcBef>
                <a:spcPct val="0"/>
              </a:spcBef>
              <a:spcAft>
                <a:spcPct val="0"/>
              </a:spcAft>
              <a:buNone/>
            </a:pPr>
            <a:r>
              <a:rPr lang="en-US" altLang="zh-CN" sz="2200" baseline="30000" dirty="0" smtClean="0"/>
              <a:t>1 </a:t>
            </a:r>
            <a:r>
              <a:rPr lang="en-US" altLang="zh-CN" sz="2200" dirty="0" smtClean="0"/>
              <a:t>Department of Space Science and Technology, School of Earth and Space Sciences, Peking University, Beijing, 100000, China. </a:t>
            </a:r>
          </a:p>
          <a:p>
            <a:pPr algn="just" defTabSz="609996" fontAlgn="base">
              <a:spcBef>
                <a:spcPct val="0"/>
              </a:spcBef>
              <a:spcAft>
                <a:spcPct val="0"/>
              </a:spcAft>
              <a:buNone/>
            </a:pPr>
            <a:r>
              <a:rPr lang="en-US" altLang="zh-CN" sz="2200" dirty="0" smtClean="0"/>
              <a:t>E-mail: </a:t>
            </a:r>
            <a:r>
              <a:rPr lang="en-US" altLang="zh-CN" sz="2200" i="1" u="sng" dirty="0" smtClean="0"/>
              <a:t>mollywang52@gmail.com</a:t>
            </a:r>
          </a:p>
          <a:p>
            <a:pPr algn="just" defTabSz="609996" fontAlgn="base">
              <a:spcBef>
                <a:spcPct val="0"/>
              </a:spcBef>
              <a:spcAft>
                <a:spcPct val="0"/>
              </a:spcAft>
              <a:buNone/>
            </a:pPr>
            <a:endParaRPr lang="en-US" altLang="zh-CN" sz="1000" i="1" u="sng" dirty="0" smtClean="0"/>
          </a:p>
          <a:p>
            <a:pPr algn="just" defTabSz="609996" fontAlgn="base">
              <a:spcBef>
                <a:spcPct val="0"/>
              </a:spcBef>
              <a:spcAft>
                <a:spcPct val="0"/>
              </a:spcAft>
              <a:buNone/>
            </a:pPr>
            <a:r>
              <a:rPr lang="en-US" altLang="zh-CN" sz="2200" baseline="30000" dirty="0" smtClean="0"/>
              <a:t>2 </a:t>
            </a:r>
            <a:r>
              <a:rPr lang="en-US" altLang="zh-CN" sz="2200" dirty="0" smtClean="0"/>
              <a:t>Cleave Biosciences, Inc., Burlingame, CA 94010, USA</a:t>
            </a:r>
          </a:p>
          <a:p>
            <a:pPr algn="just" defTabSz="609996" fontAlgn="base">
              <a:spcBef>
                <a:spcPct val="0"/>
              </a:spcBef>
              <a:spcAft>
                <a:spcPct val="0"/>
              </a:spcAft>
              <a:buNone/>
            </a:pPr>
            <a:endParaRPr lang="en-US" altLang="zh-CN" sz="1000" dirty="0" smtClean="0"/>
          </a:p>
          <a:p>
            <a:pPr algn="just" defTabSz="609996" fontAlgn="base">
              <a:spcBef>
                <a:spcPct val="0"/>
              </a:spcBef>
              <a:spcAft>
                <a:spcPct val="0"/>
              </a:spcAft>
              <a:buNone/>
            </a:pPr>
            <a:r>
              <a:rPr lang="en-US" altLang="zh-CN" sz="2200" baseline="30000" dirty="0" smtClean="0"/>
              <a:t>3 </a:t>
            </a:r>
            <a:r>
              <a:rPr lang="en-US" altLang="zh-CN" sz="2200" dirty="0" smtClean="0"/>
              <a:t>Hong </a:t>
            </a:r>
            <a:r>
              <a:rPr lang="en-US" altLang="zh-CN" sz="2200" dirty="0" smtClean="0"/>
              <a:t>Kong University of Science and </a:t>
            </a:r>
            <a:r>
              <a:rPr lang="en-US" altLang="zh-CN" sz="2200" dirty="0" smtClean="0"/>
              <a:t>Technology and Peking University, China. E-mail: </a:t>
            </a:r>
            <a:r>
              <a:rPr lang="en-US" altLang="zh-CN" sz="2200" i="1" u="sng" dirty="0" err="1" smtClean="0"/>
              <a:t>yuany@ust.hk</a:t>
            </a:r>
            <a:endParaRPr lang="en-US" altLang="zh-CN" sz="2200" i="1" u="sng" dirty="0" smtClean="0"/>
          </a:p>
        </p:txBody>
      </p:sp>
      <p:sp>
        <p:nvSpPr>
          <p:cNvPr id="2056" name="文本框 2055"/>
          <p:cNvSpPr txBox="1"/>
          <p:nvPr/>
        </p:nvSpPr>
        <p:spPr>
          <a:xfrm>
            <a:off x="36657336" y="19302698"/>
            <a:ext cx="5517737" cy="1785104"/>
          </a:xfrm>
          <a:prstGeom prst="rect">
            <a:avLst/>
          </a:prstGeom>
          <a:noFill/>
        </p:spPr>
        <p:txBody>
          <a:bodyPr wrap="square" rtlCol="0">
            <a:spAutoFit/>
          </a:bodyPr>
          <a:lstStyle/>
          <a:p>
            <a:pPr algn="just"/>
            <a:r>
              <a:rPr kumimoji="1" lang="en-US" altLang="zh-CN" sz="2200" dirty="0" smtClean="0"/>
              <a:t>Hi, I am </a:t>
            </a:r>
            <a:r>
              <a:rPr kumimoji="1" lang="en-US" altLang="zh-CN" sz="2200" dirty="0" err="1" smtClean="0"/>
              <a:t>Lijing</a:t>
            </a:r>
            <a:r>
              <a:rPr kumimoji="1" lang="en-US" altLang="zh-CN" sz="2200" dirty="0" smtClean="0"/>
              <a:t>.</a:t>
            </a:r>
            <a:r>
              <a:rPr kumimoji="1" lang="en-US" altLang="zh-CN" sz="2200" dirty="0" smtClean="0">
                <a:sym typeface="Wingdings"/>
              </a:rPr>
              <a:t> Nice to meet you in San Francisco! </a:t>
            </a:r>
          </a:p>
          <a:p>
            <a:pPr algn="just"/>
            <a:r>
              <a:rPr kumimoji="1" lang="en-US" altLang="zh-CN" sz="2200" dirty="0" smtClean="0">
                <a:sym typeface="Wingdings"/>
              </a:rPr>
              <a:t>If you have any questions on our work, feel free to contact me by E-mail or </a:t>
            </a:r>
            <a:r>
              <a:rPr kumimoji="1" lang="en-US" altLang="zh-CN" sz="2200" dirty="0" err="1" smtClean="0">
                <a:sym typeface="Wingdings"/>
              </a:rPr>
              <a:t>wechat</a:t>
            </a:r>
            <a:r>
              <a:rPr kumimoji="1" lang="en-US" altLang="zh-CN" sz="2200" dirty="0" smtClean="0">
                <a:sym typeface="Wingdings"/>
              </a:rPr>
              <a:t>: inertia52. </a:t>
            </a:r>
            <a:endParaRPr kumimoji="1" lang="zh-CN" altLang="en-US" sz="2200" dirty="0"/>
          </a:p>
        </p:txBody>
      </p:sp>
      <p:grpSp>
        <p:nvGrpSpPr>
          <p:cNvPr id="10" name="组 9"/>
          <p:cNvGrpSpPr/>
          <p:nvPr/>
        </p:nvGrpSpPr>
        <p:grpSpPr>
          <a:xfrm>
            <a:off x="17938981" y="4457763"/>
            <a:ext cx="7828951" cy="16830000"/>
            <a:chOff x="9451213" y="-1288249"/>
            <a:chExt cx="7828951" cy="18281928"/>
          </a:xfrm>
        </p:grpSpPr>
        <p:sp>
          <p:nvSpPr>
            <p:cNvPr id="123" name="文本框 122"/>
            <p:cNvSpPr txBox="1"/>
            <p:nvPr/>
          </p:nvSpPr>
          <p:spPr>
            <a:xfrm>
              <a:off x="9451213" y="-1288249"/>
              <a:ext cx="7828951" cy="18281928"/>
            </a:xfrm>
            <a:prstGeom prst="rect">
              <a:avLst/>
            </a:prstGeom>
            <a:noFill/>
            <a:ln w="101600">
              <a:solidFill>
                <a:srgbClr val="009848"/>
              </a:solidFill>
            </a:ln>
          </p:spPr>
          <p:txBody>
            <a:bodyPr wrap="square" rtlCol="0">
              <a:spAutoFit/>
            </a:bodyPr>
            <a:lstStyle/>
            <a:p>
              <a:pPr marL="108000"/>
              <a:endParaRPr kumimoji="1" lang="en-US" altLang="zh-CN" sz="1000" dirty="0" smtClean="0"/>
            </a:p>
            <a:p>
              <a:pPr marL="108000" algn="just"/>
              <a:r>
                <a:rPr kumimoji="1" lang="en-US" altLang="zh-CN" sz="2800" dirty="0" smtClean="0"/>
                <a:t>Due to the high dimension on genes compared to the number of samples, we </a:t>
              </a:r>
              <a:r>
                <a:rPr kumimoji="1" lang="en-US" altLang="zh-CN" sz="2800" b="1" dirty="0" smtClean="0"/>
                <a:t>randomly sampled different gene subsets</a:t>
              </a:r>
              <a:r>
                <a:rPr kumimoji="1" lang="en-US" altLang="zh-CN" sz="2800" dirty="0" smtClean="0"/>
                <a:t>. For each gene subset, we apply </a:t>
              </a:r>
              <a:r>
                <a:rPr kumimoji="1" lang="en-US" altLang="zh-CN" sz="2800" b="1" dirty="0" smtClean="0"/>
                <a:t>Minimum Covariance Determinant </a:t>
              </a:r>
              <a:r>
                <a:rPr kumimoji="1" lang="en-US" altLang="zh-CN" sz="2800" dirty="0" smtClean="0"/>
                <a:t>for robust covariance estimation to find out outliers with </a:t>
              </a:r>
              <a:r>
                <a:rPr kumimoji="1" lang="en-US" altLang="zh-CN" sz="2800" b="1" dirty="0" smtClean="0"/>
                <a:t>far</a:t>
              </a:r>
              <a:r>
                <a:rPr kumimoji="1" lang="en-US" altLang="zh-CN" sz="2800" dirty="0" smtClean="0"/>
                <a:t> </a:t>
              </a:r>
              <a:r>
                <a:rPr kumimoji="1" lang="en-US" altLang="zh-CN" sz="2800" b="1" dirty="0" err="1" smtClean="0"/>
                <a:t>Mahalanobis</a:t>
              </a:r>
              <a:r>
                <a:rPr kumimoji="1" lang="en-US" altLang="zh-CN" sz="2800" b="1" dirty="0" smtClean="0"/>
                <a:t> distances. </a:t>
              </a:r>
            </a:p>
            <a:p>
              <a:pPr marL="108000"/>
              <a:endParaRPr kumimoji="1" lang="en-US" altLang="zh-CN" sz="1000" b="1" dirty="0" smtClean="0">
                <a:solidFill>
                  <a:srgbClr val="009848"/>
                </a:solidFill>
              </a:endParaRPr>
            </a:p>
            <a:p>
              <a:pPr marL="108000"/>
              <a:r>
                <a:rPr kumimoji="1" lang="en-US" altLang="zh-CN" sz="2800" b="1" i="1" dirty="0" smtClean="0">
                  <a:solidFill>
                    <a:srgbClr val="C00000"/>
                  </a:solidFill>
                </a:rPr>
                <a:t>Algorithm</a:t>
              </a:r>
            </a:p>
            <a:p>
              <a:pPr marL="565200" indent="-457200">
                <a:buFont typeface="Arial" charset="0"/>
                <a:buChar char="•"/>
              </a:pPr>
              <a:r>
                <a:rPr kumimoji="1" lang="en-US" altLang="zh-CN" sz="2800" b="1" dirty="0" smtClean="0">
                  <a:solidFill>
                    <a:srgbClr val="009848"/>
                  </a:solidFill>
                </a:rPr>
                <a:t>For each randomly sampled gene subset:</a:t>
              </a:r>
            </a:p>
            <a:p>
              <a:pPr marL="108000"/>
              <a:r>
                <a:rPr kumimoji="1" lang="en-US" altLang="zh-CN" sz="2800" b="1" dirty="0" smtClean="0">
                  <a:solidFill>
                    <a:srgbClr val="009848"/>
                  </a:solidFill>
                </a:rPr>
                <a:t>              1. Robust Covariance Matrix</a:t>
              </a:r>
            </a:p>
            <a:p>
              <a:pPr marL="108000"/>
              <a:r>
                <a:rPr kumimoji="1" lang="en-US" altLang="zh-CN" sz="2800" b="1" dirty="0" smtClean="0">
                  <a:solidFill>
                    <a:srgbClr val="009848"/>
                  </a:solidFill>
                </a:rPr>
                <a:t>              2. Robust </a:t>
              </a:r>
              <a:r>
                <a:rPr kumimoji="1" lang="en-US" altLang="zh-CN" sz="2800" b="1" dirty="0" err="1" smtClean="0">
                  <a:solidFill>
                    <a:srgbClr val="009848"/>
                  </a:solidFill>
                </a:rPr>
                <a:t>Mahalanobis</a:t>
              </a:r>
              <a:r>
                <a:rPr kumimoji="1" lang="en-US" altLang="zh-CN" sz="2800" b="1" dirty="0" smtClean="0">
                  <a:solidFill>
                    <a:srgbClr val="009848"/>
                  </a:solidFill>
                </a:rPr>
                <a:t> distances</a:t>
              </a:r>
            </a:p>
            <a:p>
              <a:pPr marL="108000"/>
              <a:r>
                <a:rPr kumimoji="1" lang="en-US" altLang="zh-CN" sz="2800" b="1" dirty="0" smtClean="0">
                  <a:solidFill>
                    <a:srgbClr val="009848"/>
                  </a:solidFill>
                </a:rPr>
                <a:t>              3. Note outliers in one loop</a:t>
              </a:r>
            </a:p>
            <a:p>
              <a:pPr marL="108000"/>
              <a:r>
                <a:rPr kumimoji="1" lang="en-US" altLang="zh-CN" sz="2800" b="1" dirty="0" smtClean="0">
                  <a:solidFill>
                    <a:srgbClr val="009848"/>
                  </a:solidFill>
                </a:rPr>
                <a:t>    </a:t>
              </a:r>
              <a:r>
                <a:rPr kumimoji="1" lang="en-US" altLang="zh-CN" sz="1800" b="1" dirty="0" smtClean="0">
                  <a:solidFill>
                    <a:srgbClr val="009848"/>
                  </a:solidFill>
                </a:rPr>
                <a:t>  </a:t>
              </a:r>
              <a:r>
                <a:rPr kumimoji="1" lang="en-US" altLang="zh-CN" sz="2800" b="1" dirty="0" smtClean="0">
                  <a:solidFill>
                    <a:srgbClr val="009848"/>
                  </a:solidFill>
                </a:rPr>
                <a:t>End</a:t>
              </a:r>
            </a:p>
            <a:p>
              <a:pPr marL="565200" indent="-457200">
                <a:buFont typeface="Arial" charset="0"/>
                <a:buChar char="•"/>
              </a:pPr>
              <a:r>
                <a:rPr kumimoji="1" lang="en-US" altLang="zh-CN" sz="2800" b="1" dirty="0" smtClean="0">
                  <a:solidFill>
                    <a:srgbClr val="009848"/>
                  </a:solidFill>
                </a:rPr>
                <a:t>Summary outliers’ frequencies from different loops.</a:t>
              </a:r>
            </a:p>
            <a:p>
              <a:pPr marL="108000"/>
              <a:endParaRPr kumimoji="1" lang="en-US" altLang="zh-CN" sz="1000" b="1" dirty="0">
                <a:solidFill>
                  <a:srgbClr val="009848"/>
                </a:solidFill>
              </a:endParaRPr>
            </a:p>
            <a:p>
              <a:pPr marL="565200" indent="-457200">
                <a:buFont typeface="Wingdings" charset="2"/>
                <a:buChar char="Ø"/>
              </a:pPr>
              <a:r>
                <a:rPr kumimoji="1" lang="en-US" altLang="zh-CN" sz="3200" b="1" dirty="0" smtClean="0">
                  <a:solidFill>
                    <a:srgbClr val="009848"/>
                  </a:solidFill>
                </a:rPr>
                <a:t>Prediction </a:t>
              </a:r>
            </a:p>
            <a:p>
              <a:pPr marL="108000" algn="just"/>
              <a:r>
                <a:rPr kumimoji="1" lang="en-US" altLang="zh-CN" sz="2800" dirty="0"/>
                <a:t>S</a:t>
              </a:r>
              <a:r>
                <a:rPr kumimoji="1" lang="en-US" altLang="zh-CN" sz="2800" dirty="0" smtClean="0"/>
                <a:t>tate-of-the-art Statistical </a:t>
              </a:r>
              <a:r>
                <a:rPr kumimoji="1" lang="en-US" altLang="zh-CN" sz="2800" dirty="0"/>
                <a:t>L</a:t>
              </a:r>
              <a:r>
                <a:rPr kumimoji="1" lang="en-US" altLang="zh-CN" sz="2800" dirty="0" smtClean="0"/>
                <a:t>earning algorithms:</a:t>
              </a:r>
            </a:p>
            <a:p>
              <a:pPr marL="622350" indent="-514350" algn="just">
                <a:buAutoNum type="arabicPeriod"/>
              </a:pPr>
              <a:r>
                <a:rPr kumimoji="1" lang="en-US" altLang="zh-CN" sz="2800" b="1" dirty="0" smtClean="0"/>
                <a:t>Random Forest </a:t>
              </a:r>
            </a:p>
            <a:p>
              <a:pPr marL="622350" indent="-514350" algn="just">
                <a:buAutoNum type="arabicPeriod"/>
              </a:pPr>
              <a:r>
                <a:rPr kumimoji="1" lang="en-US" altLang="zh-CN" sz="2800" b="1" dirty="0" smtClean="0"/>
                <a:t>Support Vector Regression</a:t>
              </a:r>
            </a:p>
            <a:p>
              <a:pPr marL="622350" indent="-514350" algn="just">
                <a:buFontTx/>
                <a:buAutoNum type="arabicPeriod" startAt="3"/>
              </a:pPr>
              <a:r>
                <a:rPr kumimoji="1" lang="en-US" altLang="zh-CN" sz="2800" b="1" dirty="0" smtClean="0"/>
                <a:t>Bayesian Multitask Multiple Kernel Learning </a:t>
              </a:r>
              <a:r>
                <a:rPr kumimoji="1" lang="en-US" altLang="zh-CN" sz="2800" dirty="0" smtClean="0"/>
                <a:t>(BMMKL), </a:t>
              </a:r>
              <a:r>
                <a:rPr kumimoji="1" lang="is-IS" altLang="zh-CN" sz="2800" i="1" dirty="0" smtClean="0"/>
                <a:t>Nature Biotechnology 32, 1213–1222 (2014)</a:t>
              </a:r>
              <a:endParaRPr kumimoji="1" lang="en-US" altLang="zh-CN" sz="2800" i="1" dirty="0" smtClean="0"/>
            </a:p>
            <a:p>
              <a:pPr marL="622350" indent="-514350" algn="just">
                <a:buAutoNum type="arabicPeriod" startAt="3"/>
              </a:pPr>
              <a:r>
                <a:rPr kumimoji="1" lang="en-US" altLang="zh-CN" sz="2800" b="1" dirty="0" smtClean="0"/>
                <a:t>Multivariate Regression</a:t>
              </a:r>
            </a:p>
            <a:p>
              <a:pPr marL="108000"/>
              <a:endParaRPr kumimoji="1" lang="en-US" altLang="zh-CN" sz="2400" b="1" dirty="0" smtClean="0"/>
            </a:p>
            <a:p>
              <a:pPr marL="108000" lvl="0"/>
              <a:r>
                <a:rPr kumimoji="1" lang="en-US" altLang="zh-CN" sz="4000" b="1" dirty="0" smtClean="0">
                  <a:solidFill>
                    <a:srgbClr val="009848"/>
                  </a:solidFill>
                </a:rPr>
                <a:t>Workflow For Drug Sensitivity Prediction</a:t>
              </a:r>
            </a:p>
            <a:p>
              <a:pPr marL="108000" lvl="0"/>
              <a:endParaRPr kumimoji="1" lang="en-US" altLang="zh-CN" sz="4000" b="1" dirty="0" smtClean="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lvl="0"/>
              <a:endParaRPr kumimoji="1" lang="en-US" altLang="zh-CN" sz="4000" b="1" dirty="0" smtClean="0">
                <a:solidFill>
                  <a:srgbClr val="009848"/>
                </a:solidFill>
              </a:endParaRPr>
            </a:p>
            <a:p>
              <a:pPr marL="108000" lvl="0"/>
              <a:endParaRPr kumimoji="1" lang="en-US" altLang="zh-CN" sz="4000" b="1" dirty="0">
                <a:solidFill>
                  <a:srgbClr val="009848"/>
                </a:solidFill>
              </a:endParaRPr>
            </a:p>
            <a:p>
              <a:pPr marL="108000"/>
              <a:endParaRPr kumimoji="1" lang="en-US" altLang="zh-CN" sz="2800" b="1" dirty="0"/>
            </a:p>
          </p:txBody>
        </p:sp>
        <p:pic>
          <p:nvPicPr>
            <p:cNvPr id="60" name="图片 59"/>
            <p:cNvPicPr>
              <a:picLocks noChangeAspect="1"/>
            </p:cNvPicPr>
            <p:nvPr/>
          </p:nvPicPr>
          <p:blipFill>
            <a:blip r:embed="rId8"/>
            <a:stretch>
              <a:fillRect/>
            </a:stretch>
          </p:blipFill>
          <p:spPr>
            <a:xfrm>
              <a:off x="9773487" y="11750712"/>
              <a:ext cx="7020006" cy="4965522"/>
            </a:xfrm>
            <a:prstGeom prst="rect">
              <a:avLst/>
            </a:prstGeom>
          </p:spPr>
        </p:pic>
      </p:grpSp>
      <p:pic>
        <p:nvPicPr>
          <p:cNvPr id="13" name="图片 12"/>
          <p:cNvPicPr>
            <a:picLocks noChangeAspect="1"/>
          </p:cNvPicPr>
          <p:nvPr/>
        </p:nvPicPr>
        <p:blipFill>
          <a:blip r:embed="rId9"/>
          <a:stretch>
            <a:fillRect/>
          </a:stretch>
        </p:blipFill>
        <p:spPr>
          <a:xfrm rot="5400000">
            <a:off x="37988436" y="2462116"/>
            <a:ext cx="1054674" cy="7490890"/>
          </a:xfrm>
          <a:prstGeom prst="rect">
            <a:avLst/>
          </a:prstGeom>
        </p:spPr>
      </p:pic>
      <p:pic>
        <p:nvPicPr>
          <p:cNvPr id="14" name="图片 13"/>
          <p:cNvPicPr>
            <a:picLocks noChangeAspect="1"/>
          </p:cNvPicPr>
          <p:nvPr/>
        </p:nvPicPr>
        <p:blipFill>
          <a:blip r:embed="rId10"/>
          <a:stretch>
            <a:fillRect/>
          </a:stretch>
        </p:blipFill>
        <p:spPr>
          <a:xfrm rot="5400000">
            <a:off x="37909053" y="1436773"/>
            <a:ext cx="1066697" cy="7426878"/>
          </a:xfrm>
          <a:prstGeom prst="rect">
            <a:avLst/>
          </a:prstGeom>
        </p:spPr>
      </p:pic>
      <p:pic>
        <p:nvPicPr>
          <p:cNvPr id="70" name="图片 69"/>
          <p:cNvPicPr>
            <a:picLocks noChangeAspect="1"/>
          </p:cNvPicPr>
          <p:nvPr/>
        </p:nvPicPr>
        <p:blipFill>
          <a:blip r:embed="rId11"/>
          <a:stretch>
            <a:fillRect/>
          </a:stretch>
        </p:blipFill>
        <p:spPr>
          <a:xfrm>
            <a:off x="26515480" y="12734744"/>
            <a:ext cx="7038587" cy="3089158"/>
          </a:xfrm>
          <a:prstGeom prst="rect">
            <a:avLst/>
          </a:prstGeom>
        </p:spPr>
      </p:pic>
      <p:pic>
        <p:nvPicPr>
          <p:cNvPr id="71" name="图片 70"/>
          <p:cNvPicPr>
            <a:picLocks noChangeAspect="1"/>
          </p:cNvPicPr>
          <p:nvPr/>
        </p:nvPicPr>
        <p:blipFill>
          <a:blip r:embed="rId12"/>
          <a:stretch>
            <a:fillRect/>
          </a:stretch>
        </p:blipFill>
        <p:spPr>
          <a:xfrm>
            <a:off x="34861242" y="6888991"/>
            <a:ext cx="3953771" cy="2478952"/>
          </a:xfrm>
          <a:prstGeom prst="rect">
            <a:avLst/>
          </a:prstGeom>
        </p:spPr>
      </p:pic>
      <p:pic>
        <p:nvPicPr>
          <p:cNvPr id="72" name="图片 71"/>
          <p:cNvPicPr>
            <a:picLocks noChangeAspect="1"/>
          </p:cNvPicPr>
          <p:nvPr/>
        </p:nvPicPr>
        <p:blipFill>
          <a:blip r:embed="rId13"/>
          <a:stretch>
            <a:fillRect/>
          </a:stretch>
        </p:blipFill>
        <p:spPr>
          <a:xfrm>
            <a:off x="34858934" y="9381538"/>
            <a:ext cx="3956080" cy="2480400"/>
          </a:xfrm>
          <a:prstGeom prst="rect">
            <a:avLst/>
          </a:prstGeom>
        </p:spPr>
      </p:pic>
      <p:sp>
        <p:nvSpPr>
          <p:cNvPr id="73" name="文本框 72"/>
          <p:cNvSpPr txBox="1"/>
          <p:nvPr/>
        </p:nvSpPr>
        <p:spPr>
          <a:xfrm>
            <a:off x="38815014" y="6752241"/>
            <a:ext cx="3312183" cy="4832092"/>
          </a:xfrm>
          <a:prstGeom prst="rect">
            <a:avLst/>
          </a:prstGeom>
          <a:noFill/>
        </p:spPr>
        <p:txBody>
          <a:bodyPr wrap="square" rtlCol="0">
            <a:spAutoFit/>
          </a:bodyPr>
          <a:lstStyle/>
          <a:p>
            <a:r>
              <a:rPr kumimoji="1" lang="en-US" altLang="zh-CN" sz="2800" dirty="0" smtClean="0"/>
              <a:t>Figure 3. Confidence band for prediction methods (with LRVS) </a:t>
            </a:r>
            <a:r>
              <a:rPr kumimoji="1" lang="en-US" altLang="zh-CN" sz="2800" b="1" dirty="0" smtClean="0"/>
              <a:t>A. </a:t>
            </a:r>
            <a:r>
              <a:rPr kumimoji="1" lang="en-US" altLang="zh-CN" sz="2800" dirty="0" smtClean="0"/>
              <a:t>BMMKL </a:t>
            </a:r>
            <a:r>
              <a:rPr kumimoji="1" lang="en-US" altLang="zh-CN" sz="2800" b="1" dirty="0" smtClean="0"/>
              <a:t>B. </a:t>
            </a:r>
            <a:r>
              <a:rPr kumimoji="1" lang="en-US" altLang="zh-CN" sz="2800" dirty="0" smtClean="0"/>
              <a:t>Multivariate Regression. Red spots stand for true IC50 72hrs, black line is the prediction with grey interval of confidence band. </a:t>
            </a:r>
            <a:endParaRPr kumimoji="1" lang="zh-CN" altLang="en-US" sz="2800" dirty="0"/>
          </a:p>
        </p:txBody>
      </p:sp>
      <p:sp>
        <p:nvSpPr>
          <p:cNvPr id="18" name="文本框 17"/>
          <p:cNvSpPr txBox="1"/>
          <p:nvPr/>
        </p:nvSpPr>
        <p:spPr>
          <a:xfrm>
            <a:off x="34572879" y="6791592"/>
            <a:ext cx="777942" cy="646331"/>
          </a:xfrm>
          <a:prstGeom prst="rect">
            <a:avLst/>
          </a:prstGeom>
          <a:noFill/>
        </p:spPr>
        <p:txBody>
          <a:bodyPr wrap="square" rtlCol="0">
            <a:spAutoFit/>
          </a:bodyPr>
          <a:lstStyle/>
          <a:p>
            <a:r>
              <a:rPr kumimoji="1" lang="en-US" altLang="zh-CN" sz="3600" dirty="0" smtClean="0">
                <a:solidFill>
                  <a:schemeClr val="bg1">
                    <a:lumMod val="50000"/>
                  </a:schemeClr>
                </a:solidFill>
              </a:rPr>
              <a:t>A</a:t>
            </a:r>
            <a:endParaRPr kumimoji="1" lang="zh-CN" altLang="en-US" sz="3600" dirty="0">
              <a:solidFill>
                <a:schemeClr val="bg1">
                  <a:lumMod val="50000"/>
                </a:schemeClr>
              </a:solidFill>
            </a:endParaRPr>
          </a:p>
        </p:txBody>
      </p:sp>
      <p:sp>
        <p:nvSpPr>
          <p:cNvPr id="76" name="文本框 75"/>
          <p:cNvSpPr txBox="1"/>
          <p:nvPr/>
        </p:nvSpPr>
        <p:spPr>
          <a:xfrm>
            <a:off x="34584535" y="9254140"/>
            <a:ext cx="777942" cy="646331"/>
          </a:xfrm>
          <a:prstGeom prst="rect">
            <a:avLst/>
          </a:prstGeom>
          <a:noFill/>
        </p:spPr>
        <p:txBody>
          <a:bodyPr wrap="square" rtlCol="0">
            <a:spAutoFit/>
          </a:bodyPr>
          <a:lstStyle/>
          <a:p>
            <a:r>
              <a:rPr kumimoji="1" lang="en-US" altLang="zh-CN" sz="3600" dirty="0">
                <a:solidFill>
                  <a:schemeClr val="bg1">
                    <a:lumMod val="50000"/>
                  </a:schemeClr>
                </a:solidFill>
              </a:rPr>
              <a:t>B</a:t>
            </a:r>
            <a:endParaRPr kumimoji="1" lang="zh-CN" altLang="en-US" sz="3600" dirty="0">
              <a:solidFill>
                <a:schemeClr val="bg1">
                  <a:lumMod val="50000"/>
                </a:schemeClr>
              </a:solidFill>
            </a:endParaRPr>
          </a:p>
        </p:txBody>
      </p:sp>
      <p:pic>
        <p:nvPicPr>
          <p:cNvPr id="3" name="图片 2"/>
          <p:cNvPicPr>
            <a:picLocks noChangeAspect="1"/>
          </p:cNvPicPr>
          <p:nvPr/>
        </p:nvPicPr>
        <p:blipFill>
          <a:blip r:embed="rId14"/>
          <a:stretch>
            <a:fillRect/>
          </a:stretch>
        </p:blipFill>
        <p:spPr>
          <a:xfrm>
            <a:off x="34728962" y="19314007"/>
            <a:ext cx="1813202" cy="1813202"/>
          </a:xfrm>
          <a:prstGeom prst="rect">
            <a:avLst/>
          </a:prstGeom>
        </p:spPr>
      </p:pic>
    </p:spTree>
    <p:extLst>
      <p:ext uri="{BB962C8B-B14F-4D97-AF65-F5344CB8AC3E}">
        <p14:creationId xmlns:p14="http://schemas.microsoft.com/office/powerpoint/2010/main" val="496060028"/>
      </p:ext>
    </p:extLst>
  </p:cSld>
  <p:clrMapOvr>
    <a:masterClrMapping/>
  </p:clrMapOvr>
  <p:timing>
    <p:tnLst>
      <p:par>
        <p:cTn id="1" dur="indefinite" restart="never" nodeType="tmRoot"/>
      </p:par>
    </p:tnLst>
  </p:timing>
</p:sld>
</file>

<file path=ppt/theme/theme1.xml><?xml version="1.0" encoding="utf-8"?>
<a:theme xmlns:a="http://schemas.openxmlformats.org/drawingml/2006/main" name="徽章">
  <a:themeElements>
    <a:clrScheme name="徽章">
      <a:dk1>
        <a:sysClr val="windowText" lastClr="000000"/>
      </a:dk1>
      <a:lt1>
        <a:sysClr val="window" lastClr="FFFFFF"/>
      </a:lt1>
      <a:dk2>
        <a:srgbClr val="171312"/>
      </a:dk2>
      <a:lt2>
        <a:srgbClr val="F7F0DF"/>
      </a:lt2>
      <a:accent1>
        <a:srgbClr val="53AE6E"/>
      </a:accent1>
      <a:accent2>
        <a:srgbClr val="326267"/>
      </a:accent2>
      <a:accent3>
        <a:srgbClr val="C5C34A"/>
      </a:accent3>
      <a:accent4>
        <a:srgbClr val="BF6546"/>
      </a:accent4>
      <a:accent5>
        <a:srgbClr val="81B5A8"/>
      </a:accent5>
      <a:accent6>
        <a:srgbClr val="636455"/>
      </a:accent6>
      <a:hlink>
        <a:srgbClr val="81B5A8"/>
      </a:hlink>
      <a:folHlink>
        <a:srgbClr val="936888"/>
      </a:folHlink>
    </a:clrScheme>
    <a:fontScheme name="徽章">
      <a:majorFont>
        <a:latin typeface="Impact" panose="020B0806030902050204"/>
        <a:ea typeface=""/>
        <a:cs typeface=""/>
      </a:majorFont>
      <a:minorFont>
        <a:latin typeface="Gill Sans MT" panose="020B0502020104020203"/>
        <a:ea typeface=""/>
        <a:cs typeface=""/>
      </a:minorFont>
    </a:fontScheme>
    <a:fmtScheme name="徽章">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1805</TotalTime>
  <Words>840</Words>
  <Application>Microsoft Macintosh PowerPoint</Application>
  <PresentationFormat>Custom</PresentationFormat>
  <Paragraphs>137</Paragraphs>
  <Slides>1</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vt:i4>
      </vt:variant>
    </vt:vector>
  </HeadingPairs>
  <TitlesOfParts>
    <vt:vector size="13" baseType="lpstr">
      <vt:lpstr>Calibri</vt:lpstr>
      <vt:lpstr>Calibri Light</vt:lpstr>
      <vt:lpstr>Gill Sans MT</vt:lpstr>
      <vt:lpstr>Impact</vt:lpstr>
      <vt:lpstr>ＭＳ Ｐゴシック</vt:lpstr>
      <vt:lpstr>Times New Roman</vt:lpstr>
      <vt:lpstr>Verdana</vt:lpstr>
      <vt:lpstr>Wingdings</vt:lpstr>
      <vt:lpstr>宋体</vt:lpstr>
      <vt:lpstr>Arial</vt:lpstr>
      <vt:lpstr>徽章</vt:lpstr>
      <vt:lpstr>Office 主题</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王莉晶</dc:creator>
  <cp:lastModifiedBy>Microsoft Office User</cp:lastModifiedBy>
  <cp:revision>66</cp:revision>
  <cp:lastPrinted>2017-01-26T12:52:43Z</cp:lastPrinted>
  <dcterms:created xsi:type="dcterms:W3CDTF">2017-01-24T13:45:19Z</dcterms:created>
  <dcterms:modified xsi:type="dcterms:W3CDTF">2017-02-01T02:44:24Z</dcterms:modified>
</cp:coreProperties>
</file>

<file path=docProps/thumbnail.jpeg>
</file>